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a6ed88b9644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39ba113e964243"/>
  </p:sldMasterIdLst>
  <p:sldIdLst>
    <p:sldId xmlns:r="http://schemas.openxmlformats.org/officeDocument/2006/relationships" id="256" r:id="Rb016325396ad4bc9"/>
    <p:sldId xmlns:r="http://schemas.openxmlformats.org/officeDocument/2006/relationships" id="257" r:id="R472beff9d72640c5"/>
    <p:sldId xmlns:r="http://schemas.openxmlformats.org/officeDocument/2006/relationships" id="258" r:id="R324e20e96f3641f4"/>
    <p:sldId xmlns:r="http://schemas.openxmlformats.org/officeDocument/2006/relationships" id="259" r:id="Re2ee0dd2e3754155"/>
    <p:sldId xmlns:r="http://schemas.openxmlformats.org/officeDocument/2006/relationships" id="260" r:id="R4495048af60d4b34"/>
    <p:sldId xmlns:r="http://schemas.openxmlformats.org/officeDocument/2006/relationships" id="261" r:id="Radf551c97c1149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39ba113e964243" /><Relationship Type="http://schemas.openxmlformats.org/officeDocument/2006/relationships/slide" Target="/ppt/slides/slide1.xml" Id="Rb016325396ad4bc9" /><Relationship Type="http://schemas.openxmlformats.org/officeDocument/2006/relationships/slide" Target="/ppt/slides/slide2.xml" Id="R472beff9d72640c5" /><Relationship Type="http://schemas.openxmlformats.org/officeDocument/2006/relationships/slide" Target="/ppt/slides/slide3.xml" Id="R324e20e96f3641f4" /><Relationship Type="http://schemas.openxmlformats.org/officeDocument/2006/relationships/slide" Target="/ppt/slides/slide4.xml" Id="Re2ee0dd2e3754155" /><Relationship Type="http://schemas.openxmlformats.org/officeDocument/2006/relationships/slide" Target="/ppt/slides/slide5.xml" Id="R4495048af60d4b34" /><Relationship Type="http://schemas.openxmlformats.org/officeDocument/2006/relationships/slide" Target="/ppt/slides/slide6.xml" Id="Radf551c97c1149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b36161084c48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9a4391e6840fd" /><Relationship Type="http://schemas.openxmlformats.org/officeDocument/2006/relationships/theme" Target="/ppt/slideMasters/theme/theme1.xml" Id="Rf899960d76fd4d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9a4391e6840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1e7c8d58f45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810d21b604a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95368fc25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d09864af041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68eab59aa49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7186af45c40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NORSKE STUDENTERS KRISTELIGE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NORSKE STUDENTERS KRISTELIGE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26 089 301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11 877 168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6 733 685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14 736 913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70 920 889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22420635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NORSKE STUDENTERS KRISTELIGE FORBUND</a:t>
            </a:r>
          </a:p>
        </p:txBody>
      </p:sp>
    </p:spTree>
  </p:cSld>
  <p:clrMapOvr>
    <a:masterClrMapping xmlns:a="http://schemas.openxmlformats.org/drawingml/2006/main"/>
  </p:clrMapOvr>
</p:sld>
</file>