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6a1d805cc48149b6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8ccf78db92b47a4"/>
  </p:sldMasterIdLst>
  <p:sldIdLst>
    <p:sldId xmlns:r="http://schemas.openxmlformats.org/officeDocument/2006/relationships" id="256" r:id="Rc09d3e532f02468b"/>
    <p:sldId xmlns:r="http://schemas.openxmlformats.org/officeDocument/2006/relationships" id="257" r:id="R0f53dd70b3d54ca7"/>
    <p:sldId xmlns:r="http://schemas.openxmlformats.org/officeDocument/2006/relationships" id="258" r:id="R815ecab4c07e4ceb"/>
    <p:sldId xmlns:r="http://schemas.openxmlformats.org/officeDocument/2006/relationships" id="259" r:id="R868dbfa067024f1b"/>
    <p:sldId xmlns:r="http://schemas.openxmlformats.org/officeDocument/2006/relationships" id="260" r:id="R9fa8efdf0c3c4566"/>
    <p:sldId xmlns:r="http://schemas.openxmlformats.org/officeDocument/2006/relationships" id="261" r:id="R78306e1965304b3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8ccf78db92b47a4" /><Relationship Type="http://schemas.openxmlformats.org/officeDocument/2006/relationships/slide" Target="/ppt/slides/slide1.xml" Id="Rc09d3e532f02468b" /><Relationship Type="http://schemas.openxmlformats.org/officeDocument/2006/relationships/slide" Target="/ppt/slides/slide2.xml" Id="R0f53dd70b3d54ca7" /><Relationship Type="http://schemas.openxmlformats.org/officeDocument/2006/relationships/slide" Target="/ppt/slides/slide3.xml" Id="R815ecab4c07e4ceb" /><Relationship Type="http://schemas.openxmlformats.org/officeDocument/2006/relationships/slide" Target="/ppt/slides/slide4.xml" Id="R868dbfa067024f1b" /><Relationship Type="http://schemas.openxmlformats.org/officeDocument/2006/relationships/slide" Target="/ppt/slides/slide5.xml" Id="R9fa8efdf0c3c4566" /><Relationship Type="http://schemas.openxmlformats.org/officeDocument/2006/relationships/slide" Target="/ppt/slides/slide6.xml" Id="R78306e1965304b3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d56c7432db430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ba2ea903434723" /><Relationship Type="http://schemas.openxmlformats.org/officeDocument/2006/relationships/theme" Target="/ppt/slideMasters/theme/theme1.xml" Id="R1332557e502d480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7ba2ea90343472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98f856879348d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2d3b5c18d06444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221d9e48bd4f3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b4912a1e47a49a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edc9b9abab467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22e6052240427c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NORSK FENGSELS- OG FRIOMSORGS- FORBUND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NORSK FENGSELS- OG FRIOMSORGS- FORBUND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40 576 317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41 036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748 849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16 410 303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22 715 456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Møllergata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0179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06 15 87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www.fengselogfriomsorg.no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971 436 239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NORSK FENGSELS- OG FRIOMSORGS- FORBUND</a:t>
            </a:r>
          </a:p>
        </p:txBody>
      </p:sp>
    </p:spTree>
  </p:cSld>
  <p:clrMapOvr>
    <a:masterClrMapping xmlns:a="http://schemas.openxmlformats.org/drawingml/2006/main"/>
  </p:clrMapOvr>
</p:sld>
</file>