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f567718ab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76874dced404d"/>
  </p:sldMasterIdLst>
  <p:sldIdLst>
    <p:sldId xmlns:r="http://schemas.openxmlformats.org/officeDocument/2006/relationships" id="256" r:id="Rf9bcca97e25e41a1"/>
    <p:sldId xmlns:r="http://schemas.openxmlformats.org/officeDocument/2006/relationships" id="257" r:id="R255afaffc15a4dc3"/>
    <p:sldId xmlns:r="http://schemas.openxmlformats.org/officeDocument/2006/relationships" id="258" r:id="R82a81e8a0bb94469"/>
    <p:sldId xmlns:r="http://schemas.openxmlformats.org/officeDocument/2006/relationships" id="259" r:id="Ree98c606e52b482c"/>
    <p:sldId xmlns:r="http://schemas.openxmlformats.org/officeDocument/2006/relationships" id="260" r:id="Ref69547f8d264fc7"/>
    <p:sldId xmlns:r="http://schemas.openxmlformats.org/officeDocument/2006/relationships" id="261" r:id="R1e8145c07963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76874dced404d" /><Relationship Type="http://schemas.openxmlformats.org/officeDocument/2006/relationships/slide" Target="/ppt/slides/slide1.xml" Id="Rf9bcca97e25e41a1" /><Relationship Type="http://schemas.openxmlformats.org/officeDocument/2006/relationships/slide" Target="/ppt/slides/slide2.xml" Id="R255afaffc15a4dc3" /><Relationship Type="http://schemas.openxmlformats.org/officeDocument/2006/relationships/slide" Target="/ppt/slides/slide3.xml" Id="R82a81e8a0bb94469" /><Relationship Type="http://schemas.openxmlformats.org/officeDocument/2006/relationships/slide" Target="/ppt/slides/slide4.xml" Id="Ree98c606e52b482c" /><Relationship Type="http://schemas.openxmlformats.org/officeDocument/2006/relationships/slide" Target="/ppt/slides/slide5.xml" Id="Ref69547f8d264fc7" /><Relationship Type="http://schemas.openxmlformats.org/officeDocument/2006/relationships/slide" Target="/ppt/slides/slide6.xml" Id="R1e8145c07963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6a3cdb254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03678bf8c409d" /><Relationship Type="http://schemas.openxmlformats.org/officeDocument/2006/relationships/theme" Target="/ppt/slideMasters/theme/theme1.xml" Id="R037d4b2507ce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03678bf8c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f3bad304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af4e78222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ff6e9b0d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7f15f259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4b9a9f472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9a9e1bc2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REGNSKAP SA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6 481 818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6 764 380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8 481 444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REGNSKAP SA</a:t>
            </a:r>
          </a:p>
        </p:txBody>
      </p:sp>
    </p:spTree>
  </p:cSld>
  <p:clrMapOvr>
    <a:masterClrMapping xmlns:a="http://schemas.openxmlformats.org/drawingml/2006/main"/>
  </p:clrMapOvr>
</p:sld>
</file>