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83d7b3a86b743e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3f81cd738b64b8e"/>
  </p:sldMasterIdLst>
  <p:sldIdLst>
    <p:sldId xmlns:r="http://schemas.openxmlformats.org/officeDocument/2006/relationships" id="256" r:id="Rfcf10a274a6e4383"/>
    <p:sldId xmlns:r="http://schemas.openxmlformats.org/officeDocument/2006/relationships" id="257" r:id="Rff9420f52c0a466a"/>
    <p:sldId xmlns:r="http://schemas.openxmlformats.org/officeDocument/2006/relationships" id="258" r:id="Rb7568a5b3c2a4c70"/>
    <p:sldId xmlns:r="http://schemas.openxmlformats.org/officeDocument/2006/relationships" id="259" r:id="R5ee6fbbedd7647d9"/>
    <p:sldId xmlns:r="http://schemas.openxmlformats.org/officeDocument/2006/relationships" id="260" r:id="Ra7aea1ab15f04cba"/>
    <p:sldId xmlns:r="http://schemas.openxmlformats.org/officeDocument/2006/relationships" id="261" r:id="Rcb24cb9dca9f4d8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3f81cd738b64b8e" /><Relationship Type="http://schemas.openxmlformats.org/officeDocument/2006/relationships/slide" Target="/ppt/slides/slide1.xml" Id="Rfcf10a274a6e4383" /><Relationship Type="http://schemas.openxmlformats.org/officeDocument/2006/relationships/slide" Target="/ppt/slides/slide2.xml" Id="Rff9420f52c0a466a" /><Relationship Type="http://schemas.openxmlformats.org/officeDocument/2006/relationships/slide" Target="/ppt/slides/slide3.xml" Id="Rb7568a5b3c2a4c70" /><Relationship Type="http://schemas.openxmlformats.org/officeDocument/2006/relationships/slide" Target="/ppt/slides/slide4.xml" Id="R5ee6fbbedd7647d9" /><Relationship Type="http://schemas.openxmlformats.org/officeDocument/2006/relationships/slide" Target="/ppt/slides/slide5.xml" Id="Ra7aea1ab15f04cba" /><Relationship Type="http://schemas.openxmlformats.org/officeDocument/2006/relationships/slide" Target="/ppt/slides/slide6.xml" Id="Rcb24cb9dca9f4d8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90c989691054b1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558e3add4440d4" /><Relationship Type="http://schemas.openxmlformats.org/officeDocument/2006/relationships/theme" Target="/ppt/slideMasters/theme/theme1.xml" Id="R56a0ffbff755412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6558e3add4440d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7942cf1b984b7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c25fcb9ed54b1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c46f9b0ea4450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d95f427cd342a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10a0264e5840c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5d5eab83354f3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LYS OVER LAND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LYS OVER LAND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LYS OVER LAND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LYS OVER LAND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LYS OVER LAND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LYS OVER LAND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4 689 720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−457 412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−124 479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9 038 335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9 423 451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LYS OVER LAND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Eivind Flå, Hegglia 10B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4622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90 54 50 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post@lysoverland.no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www.lysoverland.no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971 454 695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LYS OVER LAND</a:t>
            </a:r>
          </a:p>
        </p:txBody>
      </p:sp>
    </p:spTree>
  </p:cSld>
  <p:clrMapOvr>
    <a:masterClrMapping xmlns:a="http://schemas.openxmlformats.org/drawingml/2006/main"/>
  </p:clrMapOvr>
</p:sld>
</file>