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3c67ffc68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af5161a2742b7"/>
  </p:sldMasterIdLst>
  <p:sldIdLst>
    <p:sldId xmlns:r="http://schemas.openxmlformats.org/officeDocument/2006/relationships" id="256" r:id="R3805e0d38a194a38"/>
    <p:sldId xmlns:r="http://schemas.openxmlformats.org/officeDocument/2006/relationships" id="257" r:id="R06818e2ccaee482b"/>
    <p:sldId xmlns:r="http://schemas.openxmlformats.org/officeDocument/2006/relationships" id="258" r:id="R31574e144c1745dd"/>
    <p:sldId xmlns:r="http://schemas.openxmlformats.org/officeDocument/2006/relationships" id="259" r:id="R24f2663ad5f34529"/>
    <p:sldId xmlns:r="http://schemas.openxmlformats.org/officeDocument/2006/relationships" id="260" r:id="Rcc3659bb8fdc4852"/>
    <p:sldId xmlns:r="http://schemas.openxmlformats.org/officeDocument/2006/relationships" id="261" r:id="Raaeb47c702c9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af5161a2742b7" /><Relationship Type="http://schemas.openxmlformats.org/officeDocument/2006/relationships/slide" Target="/ppt/slides/slide1.xml" Id="R3805e0d38a194a38" /><Relationship Type="http://schemas.openxmlformats.org/officeDocument/2006/relationships/slide" Target="/ppt/slides/slide2.xml" Id="R06818e2ccaee482b" /><Relationship Type="http://schemas.openxmlformats.org/officeDocument/2006/relationships/slide" Target="/ppt/slides/slide3.xml" Id="R31574e144c1745dd" /><Relationship Type="http://schemas.openxmlformats.org/officeDocument/2006/relationships/slide" Target="/ppt/slides/slide4.xml" Id="R24f2663ad5f34529" /><Relationship Type="http://schemas.openxmlformats.org/officeDocument/2006/relationships/slide" Target="/ppt/slides/slide5.xml" Id="Rcc3659bb8fdc4852" /><Relationship Type="http://schemas.openxmlformats.org/officeDocument/2006/relationships/slide" Target="/ppt/slides/slide6.xml" Id="Raaeb47c702c9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26583b990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53c0b80f45ea" /><Relationship Type="http://schemas.openxmlformats.org/officeDocument/2006/relationships/theme" Target="/ppt/slideMasters/theme/theme1.xml" Id="R3377e340799a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153c0b80f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4593846fa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1b5b25e8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cc0b5a7a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b4f102a0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fe21dad5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6e9e8b25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