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d53906de1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7a7e823404450"/>
  </p:sldMasterIdLst>
  <p:sldIdLst>
    <p:sldId xmlns:r="http://schemas.openxmlformats.org/officeDocument/2006/relationships" id="256" r:id="R6edaf3112a4e4732"/>
    <p:sldId xmlns:r="http://schemas.openxmlformats.org/officeDocument/2006/relationships" id="257" r:id="R9b5a35e6e8cf472f"/>
    <p:sldId xmlns:r="http://schemas.openxmlformats.org/officeDocument/2006/relationships" id="258" r:id="Rba2a3e68f3324f62"/>
    <p:sldId xmlns:r="http://schemas.openxmlformats.org/officeDocument/2006/relationships" id="259" r:id="Rbf255d705e194721"/>
    <p:sldId xmlns:r="http://schemas.openxmlformats.org/officeDocument/2006/relationships" id="260" r:id="Rd4fdc43c735d4760"/>
    <p:sldId xmlns:r="http://schemas.openxmlformats.org/officeDocument/2006/relationships" id="261" r:id="R08a642a6a8f8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7a7e823404450" /><Relationship Type="http://schemas.openxmlformats.org/officeDocument/2006/relationships/slide" Target="/ppt/slides/slide1.xml" Id="R6edaf3112a4e4732" /><Relationship Type="http://schemas.openxmlformats.org/officeDocument/2006/relationships/slide" Target="/ppt/slides/slide2.xml" Id="R9b5a35e6e8cf472f" /><Relationship Type="http://schemas.openxmlformats.org/officeDocument/2006/relationships/slide" Target="/ppt/slides/slide3.xml" Id="Rba2a3e68f3324f62" /><Relationship Type="http://schemas.openxmlformats.org/officeDocument/2006/relationships/slide" Target="/ppt/slides/slide4.xml" Id="Rbf255d705e194721" /><Relationship Type="http://schemas.openxmlformats.org/officeDocument/2006/relationships/slide" Target="/ppt/slides/slide5.xml" Id="Rd4fdc43c735d4760" /><Relationship Type="http://schemas.openxmlformats.org/officeDocument/2006/relationships/slide" Target="/ppt/slides/slide6.xml" Id="R08a642a6a8f8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cfe8222c6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54f7221248d0" /><Relationship Type="http://schemas.openxmlformats.org/officeDocument/2006/relationships/theme" Target="/ppt/slideMasters/theme/theme1.xml" Id="R7e8973bde307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354f72212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d1b69e2a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7bf5c1d74d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cafa122d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07713ca2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1e0cb0a0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9e0320e8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