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972d5b95d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beed58ad34a79"/>
  </p:sldMasterIdLst>
  <p:sldIdLst>
    <p:sldId xmlns:r="http://schemas.openxmlformats.org/officeDocument/2006/relationships" id="256" r:id="R0e7669f4031041d2"/>
    <p:sldId xmlns:r="http://schemas.openxmlformats.org/officeDocument/2006/relationships" id="257" r:id="R4c81c724f5cb4a99"/>
    <p:sldId xmlns:r="http://schemas.openxmlformats.org/officeDocument/2006/relationships" id="258" r:id="Re0f0c3c7fa5647b6"/>
    <p:sldId xmlns:r="http://schemas.openxmlformats.org/officeDocument/2006/relationships" id="259" r:id="R5ddea92881e3408a"/>
    <p:sldId xmlns:r="http://schemas.openxmlformats.org/officeDocument/2006/relationships" id="260" r:id="Re0dff83faf8e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beed58ad34a79" /><Relationship Type="http://schemas.openxmlformats.org/officeDocument/2006/relationships/slide" Target="/ppt/slides/slide1.xml" Id="R0e7669f4031041d2" /><Relationship Type="http://schemas.openxmlformats.org/officeDocument/2006/relationships/slide" Target="/ppt/slides/slide2.xml" Id="R4c81c724f5cb4a99" /><Relationship Type="http://schemas.openxmlformats.org/officeDocument/2006/relationships/slide" Target="/ppt/slides/slide3.xml" Id="Re0f0c3c7fa5647b6" /><Relationship Type="http://schemas.openxmlformats.org/officeDocument/2006/relationships/slide" Target="/ppt/slides/slide4.xml" Id="R5ddea92881e3408a" /><Relationship Type="http://schemas.openxmlformats.org/officeDocument/2006/relationships/slide" Target="/ppt/slides/slide5.xml" Id="Re0dff83faf8e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290fe7102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58ccd29474b8e" /><Relationship Type="http://schemas.openxmlformats.org/officeDocument/2006/relationships/theme" Target="/ppt/slideMasters/theme/theme1.xml" Id="Ra27ab99c9ce9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58ccd2947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b9e512401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1fee4526e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94dacf233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37375b5b64a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2c2cf3b1c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OVERSETTERFORENING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OVERSETTERFORENING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post@translators.no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971 480 246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