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f53eebe24d49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1824ba8ccf4d89"/>
  </p:sldMasterIdLst>
  <p:sldIdLst>
    <p:sldId xmlns:r="http://schemas.openxmlformats.org/officeDocument/2006/relationships" id="256" r:id="R6355ee27b66b4de7"/>
    <p:sldId xmlns:r="http://schemas.openxmlformats.org/officeDocument/2006/relationships" id="257" r:id="Rba70df32610740ca"/>
    <p:sldId xmlns:r="http://schemas.openxmlformats.org/officeDocument/2006/relationships" id="258" r:id="R2cc955c988ee4bcd"/>
    <p:sldId xmlns:r="http://schemas.openxmlformats.org/officeDocument/2006/relationships" id="259" r:id="R2abd676425d845d8"/>
    <p:sldId xmlns:r="http://schemas.openxmlformats.org/officeDocument/2006/relationships" id="260" r:id="R9c16bf96e9b84917"/>
    <p:sldId xmlns:r="http://schemas.openxmlformats.org/officeDocument/2006/relationships" id="261" r:id="R4af3cbfb178140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1824ba8ccf4d89" /><Relationship Type="http://schemas.openxmlformats.org/officeDocument/2006/relationships/slide" Target="/ppt/slides/slide1.xml" Id="R6355ee27b66b4de7" /><Relationship Type="http://schemas.openxmlformats.org/officeDocument/2006/relationships/slide" Target="/ppt/slides/slide2.xml" Id="Rba70df32610740ca" /><Relationship Type="http://schemas.openxmlformats.org/officeDocument/2006/relationships/slide" Target="/ppt/slides/slide3.xml" Id="R2cc955c988ee4bcd" /><Relationship Type="http://schemas.openxmlformats.org/officeDocument/2006/relationships/slide" Target="/ppt/slides/slide4.xml" Id="R2abd676425d845d8" /><Relationship Type="http://schemas.openxmlformats.org/officeDocument/2006/relationships/slide" Target="/ppt/slides/slide5.xml" Id="R9c16bf96e9b84917" /><Relationship Type="http://schemas.openxmlformats.org/officeDocument/2006/relationships/slide" Target="/ppt/slides/slide6.xml" Id="R4af3cbfb178140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caaa8b54549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277f1fd5f64bbb" /><Relationship Type="http://schemas.openxmlformats.org/officeDocument/2006/relationships/theme" Target="/ppt/slideMasters/theme/theme1.xml" Id="R136f201b951f4b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277f1fd5f64b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f978a8f8d45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84e6ef39f4d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ac6d1428147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22d5ef5fa4c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200b8a335a48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bdf1a05654a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HAUGATUN BARNEHAGE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HAUGATUN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HAUGATUN BARNEHAGE SA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HAUGATUN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HAUGATUN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HAUGATUN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10 257 760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−526 802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−370 440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7 729 865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12 618 604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HAUGATUN BARNEHAGE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Blåbærveien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19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haugatun.barnehage@hemne.as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www.haugatun.barnehage.no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971 480 998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HAUGATUN BARNEHAGE SA</a:t>
            </a:r>
          </a:p>
        </p:txBody>
      </p:sp>
    </p:spTree>
  </p:cSld>
  <p:clrMapOvr>
    <a:masterClrMapping xmlns:a="http://schemas.openxmlformats.org/drawingml/2006/main"/>
  </p:clrMapOvr>
</p:sld>
</file>