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d9e5e5665244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98559a464c4103"/>
  </p:sldMasterIdLst>
  <p:sldIdLst>
    <p:sldId xmlns:r="http://schemas.openxmlformats.org/officeDocument/2006/relationships" id="256" r:id="R5361259245194e60"/>
    <p:sldId xmlns:r="http://schemas.openxmlformats.org/officeDocument/2006/relationships" id="257" r:id="R978d62467dea4d33"/>
    <p:sldId xmlns:r="http://schemas.openxmlformats.org/officeDocument/2006/relationships" id="258" r:id="Rd34bf16f5c9c400f"/>
    <p:sldId xmlns:r="http://schemas.openxmlformats.org/officeDocument/2006/relationships" id="259" r:id="Rb07f6d21706242b9"/>
    <p:sldId xmlns:r="http://schemas.openxmlformats.org/officeDocument/2006/relationships" id="260" r:id="R11983713068a439f"/>
    <p:sldId xmlns:r="http://schemas.openxmlformats.org/officeDocument/2006/relationships" id="261" r:id="R6fcbb642016c44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8559a464c4103" /><Relationship Type="http://schemas.openxmlformats.org/officeDocument/2006/relationships/slide" Target="/ppt/slides/slide1.xml" Id="R5361259245194e60" /><Relationship Type="http://schemas.openxmlformats.org/officeDocument/2006/relationships/slide" Target="/ppt/slides/slide2.xml" Id="R978d62467dea4d33" /><Relationship Type="http://schemas.openxmlformats.org/officeDocument/2006/relationships/slide" Target="/ppt/slides/slide3.xml" Id="Rd34bf16f5c9c400f" /><Relationship Type="http://schemas.openxmlformats.org/officeDocument/2006/relationships/slide" Target="/ppt/slides/slide4.xml" Id="Rb07f6d21706242b9" /><Relationship Type="http://schemas.openxmlformats.org/officeDocument/2006/relationships/slide" Target="/ppt/slides/slide5.xml" Id="R11983713068a439f" /><Relationship Type="http://schemas.openxmlformats.org/officeDocument/2006/relationships/slide" Target="/ppt/slides/slide6.xml" Id="R6fcbb642016c44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46673e39b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5c69b70e7496d" /><Relationship Type="http://schemas.openxmlformats.org/officeDocument/2006/relationships/theme" Target="/ppt/slideMasters/theme/theme1.xml" Id="Rd80c15fcd88e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55c69b70e749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1ca091af8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f9448bffb40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e2abecabd4a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377324344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db0bca6c841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04294b5ad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OLJEMUSEUM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OLJEMUSEUM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OLJEMUSEUM STI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OLJEMUSEUM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OLJEMUSEUM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OLJEMUSEUM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50 591 550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−5 990 284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3 391 663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77 091 362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97 441 889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OLJEMUSEUM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Kjeringholmen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93 93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Post@norskolje.museum.no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www.norskolje.museum.no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OLJEMUSEUM STI</a:t>
            </a:r>
          </a:p>
        </p:txBody>
      </p:sp>
    </p:spTree>
  </p:cSld>
  <p:clrMapOvr>
    <a:masterClrMapping xmlns:a="http://schemas.openxmlformats.org/drawingml/2006/main"/>
  </p:clrMapOvr>
</p:sld>
</file>