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3ea27a16c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592138e2649f5"/>
  </p:sldMasterIdLst>
  <p:sldIdLst>
    <p:sldId xmlns:r="http://schemas.openxmlformats.org/officeDocument/2006/relationships" id="256" r:id="R882c6d3faa0642cb"/>
    <p:sldId xmlns:r="http://schemas.openxmlformats.org/officeDocument/2006/relationships" id="257" r:id="Rfdb6f4f8d4f84464"/>
    <p:sldId xmlns:r="http://schemas.openxmlformats.org/officeDocument/2006/relationships" id="258" r:id="Ra79031999fcb4488"/>
    <p:sldId xmlns:r="http://schemas.openxmlformats.org/officeDocument/2006/relationships" id="259" r:id="R97d4a03f466f4002"/>
    <p:sldId xmlns:r="http://schemas.openxmlformats.org/officeDocument/2006/relationships" id="260" r:id="Rc904d46260bc4e85"/>
    <p:sldId xmlns:r="http://schemas.openxmlformats.org/officeDocument/2006/relationships" id="261" r:id="R3461c853ca88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592138e2649f5" /><Relationship Type="http://schemas.openxmlformats.org/officeDocument/2006/relationships/slide" Target="/ppt/slides/slide1.xml" Id="R882c6d3faa0642cb" /><Relationship Type="http://schemas.openxmlformats.org/officeDocument/2006/relationships/slide" Target="/ppt/slides/slide2.xml" Id="Rfdb6f4f8d4f84464" /><Relationship Type="http://schemas.openxmlformats.org/officeDocument/2006/relationships/slide" Target="/ppt/slides/slide3.xml" Id="Ra79031999fcb4488" /><Relationship Type="http://schemas.openxmlformats.org/officeDocument/2006/relationships/slide" Target="/ppt/slides/slide4.xml" Id="R97d4a03f466f4002" /><Relationship Type="http://schemas.openxmlformats.org/officeDocument/2006/relationships/slide" Target="/ppt/slides/slide5.xml" Id="Rc904d46260bc4e85" /><Relationship Type="http://schemas.openxmlformats.org/officeDocument/2006/relationships/slide" Target="/ppt/slides/slide6.xml" Id="R3461c853ca88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f2ad722f0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053e7350a45e6" /><Relationship Type="http://schemas.openxmlformats.org/officeDocument/2006/relationships/theme" Target="/ppt/slideMasters/theme/theme1.xml" Id="Rc8e2647c220d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053e7350a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27d419c6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f4a79a2cd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45052ef10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ec07f445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afbe60e3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e9c71b071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FOR TRO OG MEDIER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 FOR TRO OG MEDIER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8 235 585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Bergtoras vei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