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90956bf24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2206629664786"/>
  </p:sldMasterIdLst>
  <p:sldIdLst>
    <p:sldId xmlns:r="http://schemas.openxmlformats.org/officeDocument/2006/relationships" id="256" r:id="R6637fea226c54ba2"/>
    <p:sldId xmlns:r="http://schemas.openxmlformats.org/officeDocument/2006/relationships" id="257" r:id="R258329c454fe4e81"/>
    <p:sldId xmlns:r="http://schemas.openxmlformats.org/officeDocument/2006/relationships" id="258" r:id="R36ad8bac250d444f"/>
    <p:sldId xmlns:r="http://schemas.openxmlformats.org/officeDocument/2006/relationships" id="259" r:id="Rf279b04e6c4846c0"/>
    <p:sldId xmlns:r="http://schemas.openxmlformats.org/officeDocument/2006/relationships" id="260" r:id="R631613dc44634db9"/>
    <p:sldId xmlns:r="http://schemas.openxmlformats.org/officeDocument/2006/relationships" id="261" r:id="Redba9e4148ac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2206629664786" /><Relationship Type="http://schemas.openxmlformats.org/officeDocument/2006/relationships/slide" Target="/ppt/slides/slide1.xml" Id="R6637fea226c54ba2" /><Relationship Type="http://schemas.openxmlformats.org/officeDocument/2006/relationships/slide" Target="/ppt/slides/slide2.xml" Id="R258329c454fe4e81" /><Relationship Type="http://schemas.openxmlformats.org/officeDocument/2006/relationships/slide" Target="/ppt/slides/slide3.xml" Id="R36ad8bac250d444f" /><Relationship Type="http://schemas.openxmlformats.org/officeDocument/2006/relationships/slide" Target="/ppt/slides/slide4.xml" Id="Rf279b04e6c4846c0" /><Relationship Type="http://schemas.openxmlformats.org/officeDocument/2006/relationships/slide" Target="/ppt/slides/slide5.xml" Id="R631613dc44634db9" /><Relationship Type="http://schemas.openxmlformats.org/officeDocument/2006/relationships/slide" Target="/ppt/slides/slide6.xml" Id="Redba9e4148ac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e36d5df00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e1cb30bb947d1" /><Relationship Type="http://schemas.openxmlformats.org/officeDocument/2006/relationships/theme" Target="/ppt/slideMasters/theme/theme1.xml" Id="R7ac09b014f85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e1cb30bb9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dc2ddd002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930863a54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a3ab18935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ba40b431b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7d1c93ec5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6167d286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