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f282df74c7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2f465262645e2"/>
  </p:sldMasterIdLst>
  <p:sldIdLst>
    <p:sldId xmlns:r="http://schemas.openxmlformats.org/officeDocument/2006/relationships" id="256" r:id="R0dcd95e7b1904742"/>
    <p:sldId xmlns:r="http://schemas.openxmlformats.org/officeDocument/2006/relationships" id="257" r:id="Raf583758d5a2431a"/>
    <p:sldId xmlns:r="http://schemas.openxmlformats.org/officeDocument/2006/relationships" id="258" r:id="Rf9dc948ecbc14940"/>
    <p:sldId xmlns:r="http://schemas.openxmlformats.org/officeDocument/2006/relationships" id="259" r:id="Ra93f0f35c0634877"/>
    <p:sldId xmlns:r="http://schemas.openxmlformats.org/officeDocument/2006/relationships" id="260" r:id="Rd19339ce6f624b08"/>
    <p:sldId xmlns:r="http://schemas.openxmlformats.org/officeDocument/2006/relationships" id="261" r:id="R393e5323d55b41ae"/>
    <p:sldId xmlns:r="http://schemas.openxmlformats.org/officeDocument/2006/relationships" id="262" r:id="Rbd5b9ff22134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2f465262645e2" /><Relationship Type="http://schemas.openxmlformats.org/officeDocument/2006/relationships/slide" Target="/ppt/slides/slide1.xml" Id="R0dcd95e7b1904742" /><Relationship Type="http://schemas.openxmlformats.org/officeDocument/2006/relationships/slide" Target="/ppt/slides/slide2.xml" Id="Raf583758d5a2431a" /><Relationship Type="http://schemas.openxmlformats.org/officeDocument/2006/relationships/slide" Target="/ppt/slides/slide3.xml" Id="Rf9dc948ecbc14940" /><Relationship Type="http://schemas.openxmlformats.org/officeDocument/2006/relationships/slide" Target="/ppt/slides/slide4.xml" Id="Ra93f0f35c0634877" /><Relationship Type="http://schemas.openxmlformats.org/officeDocument/2006/relationships/slide" Target="/ppt/slides/slide5.xml" Id="Rd19339ce6f624b08" /><Relationship Type="http://schemas.openxmlformats.org/officeDocument/2006/relationships/slide" Target="/ppt/slides/slide6.xml" Id="R393e5323d55b41ae" /><Relationship Type="http://schemas.openxmlformats.org/officeDocument/2006/relationships/slide" Target="/ppt/slides/slide7.xml" Id="Rbd5b9ff22134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bffa954654b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8057b53814a6c" /><Relationship Type="http://schemas.openxmlformats.org/officeDocument/2006/relationships/theme" Target="/ppt/slideMasters/theme/theme1.xml" Id="Ref8ef1171953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8057b53814a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e3b4eb4e247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8d9cacf96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a5f75609d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0b905ad9a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b98e828ef44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544c4f5864e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918975a0a48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EIENDOM AS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18 286 971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18 897 784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&amp; CO BYGGEVARER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Grunnavågsvegen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971 505 761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