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96ddc85104b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76931d26344e9"/>
  </p:sldMasterIdLst>
  <p:sldIdLst>
    <p:sldId xmlns:r="http://schemas.openxmlformats.org/officeDocument/2006/relationships" id="256" r:id="R0145f6b259204fec"/>
    <p:sldId xmlns:r="http://schemas.openxmlformats.org/officeDocument/2006/relationships" id="257" r:id="R46c8594a63bb43c4"/>
    <p:sldId xmlns:r="http://schemas.openxmlformats.org/officeDocument/2006/relationships" id="258" r:id="R8692b3739b204846"/>
    <p:sldId xmlns:r="http://schemas.openxmlformats.org/officeDocument/2006/relationships" id="259" r:id="R430af4ecbd6740f5"/>
    <p:sldId xmlns:r="http://schemas.openxmlformats.org/officeDocument/2006/relationships" id="260" r:id="Rfeb3ddec648b4ba8"/>
    <p:sldId xmlns:r="http://schemas.openxmlformats.org/officeDocument/2006/relationships" id="261" r:id="Rc979d49b25d6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76931d26344e9" /><Relationship Type="http://schemas.openxmlformats.org/officeDocument/2006/relationships/slide" Target="/ppt/slides/slide1.xml" Id="R0145f6b259204fec" /><Relationship Type="http://schemas.openxmlformats.org/officeDocument/2006/relationships/slide" Target="/ppt/slides/slide2.xml" Id="R46c8594a63bb43c4" /><Relationship Type="http://schemas.openxmlformats.org/officeDocument/2006/relationships/slide" Target="/ppt/slides/slide3.xml" Id="R8692b3739b204846" /><Relationship Type="http://schemas.openxmlformats.org/officeDocument/2006/relationships/slide" Target="/ppt/slides/slide4.xml" Id="R430af4ecbd6740f5" /><Relationship Type="http://schemas.openxmlformats.org/officeDocument/2006/relationships/slide" Target="/ppt/slides/slide5.xml" Id="Rfeb3ddec648b4ba8" /><Relationship Type="http://schemas.openxmlformats.org/officeDocument/2006/relationships/slide" Target="/ppt/slides/slide6.xml" Id="Rc979d49b25d6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fb3f2e37847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95613dce4805" /><Relationship Type="http://schemas.openxmlformats.org/officeDocument/2006/relationships/theme" Target="/ppt/slideMasters/theme/theme1.xml" Id="Rd3ffea85e9f740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995613dce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205eaf49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9bfeffeef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707043e6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801501ce0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7f2276641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8d9ba79cc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REGNSKAP SA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5 814 632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97 41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firmapost@folloregn.no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