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7cbe269f9441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673677f79c41b5"/>
  </p:sldMasterIdLst>
  <p:sldIdLst>
    <p:sldId xmlns:r="http://schemas.openxmlformats.org/officeDocument/2006/relationships" id="256" r:id="R33cbc8cc02d3493f"/>
    <p:sldId xmlns:r="http://schemas.openxmlformats.org/officeDocument/2006/relationships" id="257" r:id="R24b2a2e44f77489f"/>
    <p:sldId xmlns:r="http://schemas.openxmlformats.org/officeDocument/2006/relationships" id="258" r:id="R76ac7bf120374434"/>
    <p:sldId xmlns:r="http://schemas.openxmlformats.org/officeDocument/2006/relationships" id="259" r:id="Ree59a16f1c594db7"/>
    <p:sldId xmlns:r="http://schemas.openxmlformats.org/officeDocument/2006/relationships" id="260" r:id="R58b7b9fe86534a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673677f79c41b5" /><Relationship Type="http://schemas.openxmlformats.org/officeDocument/2006/relationships/slide" Target="/ppt/slides/slide1.xml" Id="R33cbc8cc02d3493f" /><Relationship Type="http://schemas.openxmlformats.org/officeDocument/2006/relationships/slide" Target="/ppt/slides/slide2.xml" Id="R24b2a2e44f77489f" /><Relationship Type="http://schemas.openxmlformats.org/officeDocument/2006/relationships/slide" Target="/ppt/slides/slide3.xml" Id="R76ac7bf120374434" /><Relationship Type="http://schemas.openxmlformats.org/officeDocument/2006/relationships/slide" Target="/ppt/slides/slide4.xml" Id="Ree59a16f1c594db7" /><Relationship Type="http://schemas.openxmlformats.org/officeDocument/2006/relationships/slide" Target="/ppt/slides/slide5.xml" Id="R58b7b9fe86534a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7ebacc125049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2fb1f93b984ab9" /><Relationship Type="http://schemas.openxmlformats.org/officeDocument/2006/relationships/theme" Target="/ppt/slideMasters/theme/theme1.xml" Id="R9f74308799fc4e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2fb1f93b984a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68a4bd4b8842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ef57c135d48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ac3db82dcd4e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17ba6d224248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a702fa11f949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BRYN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 SOKN ble etablert [år] og holder til i Rykkinn.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Kirkegårdsveien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1348 Rykkinn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50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post@bryn-menighet.no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www.bryn-menighet.no/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971 522 070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