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338cd398d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8e8ad1d974049"/>
  </p:sldMasterIdLst>
  <p:sldIdLst>
    <p:sldId xmlns:r="http://schemas.openxmlformats.org/officeDocument/2006/relationships" id="256" r:id="Ra9da5ee1e5c24c61"/>
    <p:sldId xmlns:r="http://schemas.openxmlformats.org/officeDocument/2006/relationships" id="257" r:id="Red43de496dd34987"/>
    <p:sldId xmlns:r="http://schemas.openxmlformats.org/officeDocument/2006/relationships" id="258" r:id="R2034abc21fd344e3"/>
    <p:sldId xmlns:r="http://schemas.openxmlformats.org/officeDocument/2006/relationships" id="259" r:id="Rc2c4edc64652499c"/>
    <p:sldId xmlns:r="http://schemas.openxmlformats.org/officeDocument/2006/relationships" id="260" r:id="R604c2e76f7e04b35"/>
    <p:sldId xmlns:r="http://schemas.openxmlformats.org/officeDocument/2006/relationships" id="261" r:id="R5de42cf8aa45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8e8ad1d974049" /><Relationship Type="http://schemas.openxmlformats.org/officeDocument/2006/relationships/slide" Target="/ppt/slides/slide1.xml" Id="Ra9da5ee1e5c24c61" /><Relationship Type="http://schemas.openxmlformats.org/officeDocument/2006/relationships/slide" Target="/ppt/slides/slide2.xml" Id="Red43de496dd34987" /><Relationship Type="http://schemas.openxmlformats.org/officeDocument/2006/relationships/slide" Target="/ppt/slides/slide3.xml" Id="R2034abc21fd344e3" /><Relationship Type="http://schemas.openxmlformats.org/officeDocument/2006/relationships/slide" Target="/ppt/slides/slide4.xml" Id="Rc2c4edc64652499c" /><Relationship Type="http://schemas.openxmlformats.org/officeDocument/2006/relationships/slide" Target="/ppt/slides/slide5.xml" Id="R604c2e76f7e04b35" /><Relationship Type="http://schemas.openxmlformats.org/officeDocument/2006/relationships/slide" Target="/ppt/slides/slide6.xml" Id="R5de42cf8aa45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6ec3e6527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cbc2733f43af" /><Relationship Type="http://schemas.openxmlformats.org/officeDocument/2006/relationships/theme" Target="/ppt/slideMasters/theme/theme1.xml" Id="R418887c31137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ecbc2733f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1cc7b223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984c2da7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69e4d236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8aac00a1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807dbcfd4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146d40f9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STUDENT- OG SKOLEUNGDOMSLAG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STUDENT- OG SKOLEUNGDOMSLAG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34 630 462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120 505 553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144 769 477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