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71a01db86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89c48cf194c30"/>
  </p:sldMasterIdLst>
  <p:sldIdLst>
    <p:sldId xmlns:r="http://schemas.openxmlformats.org/officeDocument/2006/relationships" id="256" r:id="R43db6aca02d540a4"/>
    <p:sldId xmlns:r="http://schemas.openxmlformats.org/officeDocument/2006/relationships" id="257" r:id="R3f12d9c0531b4927"/>
    <p:sldId xmlns:r="http://schemas.openxmlformats.org/officeDocument/2006/relationships" id="258" r:id="Recf056218ccb438b"/>
    <p:sldId xmlns:r="http://schemas.openxmlformats.org/officeDocument/2006/relationships" id="259" r:id="R6e4344796fe949e9"/>
    <p:sldId xmlns:r="http://schemas.openxmlformats.org/officeDocument/2006/relationships" id="260" r:id="Rae5711a3b0774d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89c48cf194c30" /><Relationship Type="http://schemas.openxmlformats.org/officeDocument/2006/relationships/slide" Target="/ppt/slides/slide1.xml" Id="R43db6aca02d540a4" /><Relationship Type="http://schemas.openxmlformats.org/officeDocument/2006/relationships/slide" Target="/ppt/slides/slide2.xml" Id="R3f12d9c0531b4927" /><Relationship Type="http://schemas.openxmlformats.org/officeDocument/2006/relationships/slide" Target="/ppt/slides/slide3.xml" Id="Recf056218ccb438b" /><Relationship Type="http://schemas.openxmlformats.org/officeDocument/2006/relationships/slide" Target="/ppt/slides/slide4.xml" Id="R6e4344796fe949e9" /><Relationship Type="http://schemas.openxmlformats.org/officeDocument/2006/relationships/slide" Target="/ppt/slides/slide5.xml" Id="Rae5711a3b0774d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28b1441c54d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cc4b01cb4c61" /><Relationship Type="http://schemas.openxmlformats.org/officeDocument/2006/relationships/theme" Target="/ppt/slideMasters/theme/theme1.xml" Id="R6718fa40f5cd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7cc4b01cb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658cc211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0efcf5912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96bdced6d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01f061a2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adcbc8993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STORTINGET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0026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30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stortinget.postmottak@stortinget.no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www.stortinget.no/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STORTINGET</a:t>
            </a:r>
          </a:p>
        </p:txBody>
      </p:sp>
    </p:spTree>
  </p:cSld>
  <p:clrMapOvr>
    <a:masterClrMapping xmlns:a="http://schemas.openxmlformats.org/drawingml/2006/main"/>
  </p:clrMapOvr>
</p:sld>
</file>