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617c1f8a7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e80bd5deb4abd"/>
  </p:sldMasterIdLst>
  <p:sldIdLst>
    <p:sldId xmlns:r="http://schemas.openxmlformats.org/officeDocument/2006/relationships" id="256" r:id="Rdbdbc707d34d4fc7"/>
    <p:sldId xmlns:r="http://schemas.openxmlformats.org/officeDocument/2006/relationships" id="257" r:id="R8025b5f9c1954bff"/>
    <p:sldId xmlns:r="http://schemas.openxmlformats.org/officeDocument/2006/relationships" id="258" r:id="R80f66b8293fa46fc"/>
    <p:sldId xmlns:r="http://schemas.openxmlformats.org/officeDocument/2006/relationships" id="259" r:id="R5fd1bc05406e4c4a"/>
    <p:sldId xmlns:r="http://schemas.openxmlformats.org/officeDocument/2006/relationships" id="260" r:id="Rdaf7bedcef26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e80bd5deb4abd" /><Relationship Type="http://schemas.openxmlformats.org/officeDocument/2006/relationships/slide" Target="/ppt/slides/slide1.xml" Id="Rdbdbc707d34d4fc7" /><Relationship Type="http://schemas.openxmlformats.org/officeDocument/2006/relationships/slide" Target="/ppt/slides/slide2.xml" Id="R8025b5f9c1954bff" /><Relationship Type="http://schemas.openxmlformats.org/officeDocument/2006/relationships/slide" Target="/ppt/slides/slide3.xml" Id="R80f66b8293fa46fc" /><Relationship Type="http://schemas.openxmlformats.org/officeDocument/2006/relationships/slide" Target="/ppt/slides/slide4.xml" Id="R5fd1bc05406e4c4a" /><Relationship Type="http://schemas.openxmlformats.org/officeDocument/2006/relationships/slide" Target="/ppt/slides/slide5.xml" Id="Rdaf7bedcef26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0c9923234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d9c5d1b9427d" /><Relationship Type="http://schemas.openxmlformats.org/officeDocument/2006/relationships/theme" Target="/ppt/slideMasters/theme/theme1.xml" Id="Rd4a96d0ca0b8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2d9c5d1b9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e56c276f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d2026644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5fd1eef0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1130aafb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639af654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