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e88be1c46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b83bb34aa4728"/>
  </p:sldMasterIdLst>
  <p:sldIdLst>
    <p:sldId xmlns:r="http://schemas.openxmlformats.org/officeDocument/2006/relationships" id="256" r:id="Rc3f3ffe1f8674e98"/>
    <p:sldId xmlns:r="http://schemas.openxmlformats.org/officeDocument/2006/relationships" id="257" r:id="R7cc137088cff46b4"/>
    <p:sldId xmlns:r="http://schemas.openxmlformats.org/officeDocument/2006/relationships" id="258" r:id="R298ff587e0fe414f"/>
    <p:sldId xmlns:r="http://schemas.openxmlformats.org/officeDocument/2006/relationships" id="259" r:id="R59151f93351143b0"/>
    <p:sldId xmlns:r="http://schemas.openxmlformats.org/officeDocument/2006/relationships" id="260" r:id="Rbbd7008fd8ef44b4"/>
    <p:sldId xmlns:r="http://schemas.openxmlformats.org/officeDocument/2006/relationships" id="261" r:id="Rca8e6b5ef7c0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b83bb34aa4728" /><Relationship Type="http://schemas.openxmlformats.org/officeDocument/2006/relationships/slide" Target="/ppt/slides/slide1.xml" Id="Rc3f3ffe1f8674e98" /><Relationship Type="http://schemas.openxmlformats.org/officeDocument/2006/relationships/slide" Target="/ppt/slides/slide2.xml" Id="R7cc137088cff46b4" /><Relationship Type="http://schemas.openxmlformats.org/officeDocument/2006/relationships/slide" Target="/ppt/slides/slide3.xml" Id="R298ff587e0fe414f" /><Relationship Type="http://schemas.openxmlformats.org/officeDocument/2006/relationships/slide" Target="/ppt/slides/slide4.xml" Id="R59151f93351143b0" /><Relationship Type="http://schemas.openxmlformats.org/officeDocument/2006/relationships/slide" Target="/ppt/slides/slide5.xml" Id="Rbbd7008fd8ef44b4" /><Relationship Type="http://schemas.openxmlformats.org/officeDocument/2006/relationships/slide" Target="/ppt/slides/slide6.xml" Id="Rca8e6b5ef7c0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6f63bf5b1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6057330d4fe9" /><Relationship Type="http://schemas.openxmlformats.org/officeDocument/2006/relationships/theme" Target="/ppt/slideMasters/theme/theme1.xml" Id="R6ac4187a885f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56057330d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420b3fd4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80efaaf3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bced61ca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1a3cf762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7716c31d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82fab772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