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91b064578a45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d48efc90449d6"/>
  </p:sldMasterIdLst>
  <p:sldIdLst>
    <p:sldId xmlns:r="http://schemas.openxmlformats.org/officeDocument/2006/relationships" id="256" r:id="R747f5a611d0b4170"/>
    <p:sldId xmlns:r="http://schemas.openxmlformats.org/officeDocument/2006/relationships" id="257" r:id="R21a2430ad4de4939"/>
    <p:sldId xmlns:r="http://schemas.openxmlformats.org/officeDocument/2006/relationships" id="258" r:id="R7b8cdf21ca3b40d5"/>
    <p:sldId xmlns:r="http://schemas.openxmlformats.org/officeDocument/2006/relationships" id="259" r:id="Rbed7f95ed1c84be5"/>
    <p:sldId xmlns:r="http://schemas.openxmlformats.org/officeDocument/2006/relationships" id="260" r:id="R1112f2bd71e64b73"/>
    <p:sldId xmlns:r="http://schemas.openxmlformats.org/officeDocument/2006/relationships" id="261" r:id="R7753564e2e924a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d48efc90449d6" /><Relationship Type="http://schemas.openxmlformats.org/officeDocument/2006/relationships/slide" Target="/ppt/slides/slide1.xml" Id="R747f5a611d0b4170" /><Relationship Type="http://schemas.openxmlformats.org/officeDocument/2006/relationships/slide" Target="/ppt/slides/slide2.xml" Id="R21a2430ad4de4939" /><Relationship Type="http://schemas.openxmlformats.org/officeDocument/2006/relationships/slide" Target="/ppt/slides/slide3.xml" Id="R7b8cdf21ca3b40d5" /><Relationship Type="http://schemas.openxmlformats.org/officeDocument/2006/relationships/slide" Target="/ppt/slides/slide4.xml" Id="Rbed7f95ed1c84be5" /><Relationship Type="http://schemas.openxmlformats.org/officeDocument/2006/relationships/slide" Target="/ppt/slides/slide5.xml" Id="R1112f2bd71e64b73" /><Relationship Type="http://schemas.openxmlformats.org/officeDocument/2006/relationships/slide" Target="/ppt/slides/slide6.xml" Id="R7753564e2e924a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bc3b2fd984c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a6fff1d8a403b" /><Relationship Type="http://schemas.openxmlformats.org/officeDocument/2006/relationships/theme" Target="/ppt/slideMasters/theme/theme1.xml" Id="R679a6fd3ba5f44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2a6fff1d8a40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25fc838cb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795d679f04e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ff530500b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c0dd671bd4d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410da3a344e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1ed09428043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DIAKONHJEMMET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DIAKONHJEMMET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217 827 223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39 152 303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−758 673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427 486 205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2 612 120 375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Halvorsens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45 17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stiftelsen@diakonhjemmet.no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www.diakonhjemmet.no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