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2d3387cbf04e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01203b74e4a58"/>
  </p:sldMasterIdLst>
  <p:sldIdLst>
    <p:sldId xmlns:r="http://schemas.openxmlformats.org/officeDocument/2006/relationships" id="256" r:id="R42dc2037c1804d90"/>
    <p:sldId xmlns:r="http://schemas.openxmlformats.org/officeDocument/2006/relationships" id="257" r:id="Raa8411bedc8546a8"/>
    <p:sldId xmlns:r="http://schemas.openxmlformats.org/officeDocument/2006/relationships" id="258" r:id="R1ea815b2e9944c0b"/>
    <p:sldId xmlns:r="http://schemas.openxmlformats.org/officeDocument/2006/relationships" id="259" r:id="R59a9cc4b9ab44a50"/>
    <p:sldId xmlns:r="http://schemas.openxmlformats.org/officeDocument/2006/relationships" id="260" r:id="Ree5b59cf671043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01203b74e4a58" /><Relationship Type="http://schemas.openxmlformats.org/officeDocument/2006/relationships/slide" Target="/ppt/slides/slide1.xml" Id="R42dc2037c1804d90" /><Relationship Type="http://schemas.openxmlformats.org/officeDocument/2006/relationships/slide" Target="/ppt/slides/slide2.xml" Id="Raa8411bedc8546a8" /><Relationship Type="http://schemas.openxmlformats.org/officeDocument/2006/relationships/slide" Target="/ppt/slides/slide3.xml" Id="R1ea815b2e9944c0b" /><Relationship Type="http://schemas.openxmlformats.org/officeDocument/2006/relationships/slide" Target="/ppt/slides/slide4.xml" Id="R59a9cc4b9ab44a50" /><Relationship Type="http://schemas.openxmlformats.org/officeDocument/2006/relationships/slide" Target="/ppt/slides/slide5.xml" Id="Ree5b59cf671043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8f07afc573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d8cf154ec4226" /><Relationship Type="http://schemas.openxmlformats.org/officeDocument/2006/relationships/theme" Target="/ppt/slideMasters/theme/theme1.xml" Id="R8ca8cc6722f6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d8cf154ec42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d7c3b702c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c31de706047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83d88697a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b28fa79e9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04f2c06654c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HORDALAND REVISJONSDISTRIKT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HORDALAND REVISJONSDISTRIKT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Miltzows 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www.ihrevisjon.no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971 543 124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HORDALAND REVISJONSDISTRIKT</a:t>
            </a:r>
          </a:p>
        </p:txBody>
      </p:sp>
    </p:spTree>
  </p:cSld>
  <p:clrMapOvr>
    <a:masterClrMapping xmlns:a="http://schemas.openxmlformats.org/drawingml/2006/main"/>
  </p:clrMapOvr>
</p:sld>
</file>