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7397887d8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75f62a62e48d3"/>
  </p:sldMasterIdLst>
  <p:sldIdLst>
    <p:sldId xmlns:r="http://schemas.openxmlformats.org/officeDocument/2006/relationships" id="256" r:id="R42e8bb853b8e45f8"/>
    <p:sldId xmlns:r="http://schemas.openxmlformats.org/officeDocument/2006/relationships" id="257" r:id="R8b341b919ce441c1"/>
    <p:sldId xmlns:r="http://schemas.openxmlformats.org/officeDocument/2006/relationships" id="258" r:id="R65641006e55a4296"/>
    <p:sldId xmlns:r="http://schemas.openxmlformats.org/officeDocument/2006/relationships" id="259" r:id="R316926d5865b4da1"/>
    <p:sldId xmlns:r="http://schemas.openxmlformats.org/officeDocument/2006/relationships" id="260" r:id="R19237ceca46f4b14"/>
    <p:sldId xmlns:r="http://schemas.openxmlformats.org/officeDocument/2006/relationships" id="261" r:id="Rb50920113dff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75f62a62e48d3" /><Relationship Type="http://schemas.openxmlformats.org/officeDocument/2006/relationships/slide" Target="/ppt/slides/slide1.xml" Id="R42e8bb853b8e45f8" /><Relationship Type="http://schemas.openxmlformats.org/officeDocument/2006/relationships/slide" Target="/ppt/slides/slide2.xml" Id="R8b341b919ce441c1" /><Relationship Type="http://schemas.openxmlformats.org/officeDocument/2006/relationships/slide" Target="/ppt/slides/slide3.xml" Id="R65641006e55a4296" /><Relationship Type="http://schemas.openxmlformats.org/officeDocument/2006/relationships/slide" Target="/ppt/slides/slide4.xml" Id="R316926d5865b4da1" /><Relationship Type="http://schemas.openxmlformats.org/officeDocument/2006/relationships/slide" Target="/ppt/slides/slide5.xml" Id="R19237ceca46f4b14" /><Relationship Type="http://schemas.openxmlformats.org/officeDocument/2006/relationships/slide" Target="/ppt/slides/slide6.xml" Id="Rb50920113dff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69e9bcfa0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221be8b534e0b" /><Relationship Type="http://schemas.openxmlformats.org/officeDocument/2006/relationships/theme" Target="/ppt/slideMasters/theme/theme1.xml" Id="R024e664f5572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221be8b53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7b612b58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102440bb0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144716ee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a49e6db0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899fa5aa3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2859fca60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REKNESKAPSLAG SA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36 913 586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21 041 392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209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69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klepp@grl.no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www.kleppgrl.no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971 557 397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