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92d9bf9f2a4e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fcca2e11334c16"/>
  </p:sldMasterIdLst>
  <p:sldIdLst>
    <p:sldId xmlns:r="http://schemas.openxmlformats.org/officeDocument/2006/relationships" id="256" r:id="Ra122b4495a814e2e"/>
    <p:sldId xmlns:r="http://schemas.openxmlformats.org/officeDocument/2006/relationships" id="257" r:id="R5e6997e05b394672"/>
    <p:sldId xmlns:r="http://schemas.openxmlformats.org/officeDocument/2006/relationships" id="258" r:id="R14b78abf2f3841a2"/>
    <p:sldId xmlns:r="http://schemas.openxmlformats.org/officeDocument/2006/relationships" id="259" r:id="R1fe68cb32bd64888"/>
    <p:sldId xmlns:r="http://schemas.openxmlformats.org/officeDocument/2006/relationships" id="260" r:id="Rb861444b2ecb48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cca2e11334c16" /><Relationship Type="http://schemas.openxmlformats.org/officeDocument/2006/relationships/slide" Target="/ppt/slides/slide1.xml" Id="Ra122b4495a814e2e" /><Relationship Type="http://schemas.openxmlformats.org/officeDocument/2006/relationships/slide" Target="/ppt/slides/slide2.xml" Id="R5e6997e05b394672" /><Relationship Type="http://schemas.openxmlformats.org/officeDocument/2006/relationships/slide" Target="/ppt/slides/slide3.xml" Id="R14b78abf2f3841a2" /><Relationship Type="http://schemas.openxmlformats.org/officeDocument/2006/relationships/slide" Target="/ppt/slides/slide4.xml" Id="R1fe68cb32bd64888" /><Relationship Type="http://schemas.openxmlformats.org/officeDocument/2006/relationships/slide" Target="/ppt/slides/slide5.xml" Id="Rb861444b2ecb48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f97deafbac49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e899d85e847d6" /><Relationship Type="http://schemas.openxmlformats.org/officeDocument/2006/relationships/theme" Target="/ppt/slideMasters/theme/theme1.xml" Id="R23228e67222044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ee899d85e847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d404ee96c40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05f5db29d41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eeac49cfa40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13f849e6149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b90d9213b49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PERSONELLSERVICE TRØNDELAG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PERSONELLSERVICE TRØNDELAG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PERSONELLSERVICE TRØNDELAG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PERSONELLSERVICE TRØNDELAG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PERSONELLSERVICE TRØNDELAG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PERSONELLSERVICE TRØNDELAG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54 21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post@personellservice.no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971 574 569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PERSONELLSERVICE TRØNDELAG</a:t>
            </a:r>
          </a:p>
        </p:txBody>
      </p:sp>
    </p:spTree>
  </p:cSld>
  <p:clrMapOvr>
    <a:masterClrMapping xmlns:a="http://schemas.openxmlformats.org/drawingml/2006/main"/>
  </p:clrMapOvr>
</p:sld>
</file>