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86a6e216d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f17bc40af4a54"/>
  </p:sldMasterIdLst>
  <p:sldIdLst>
    <p:sldId xmlns:r="http://schemas.openxmlformats.org/officeDocument/2006/relationships" id="256" r:id="Rff9825b7008649db"/>
    <p:sldId xmlns:r="http://schemas.openxmlformats.org/officeDocument/2006/relationships" id="257" r:id="R3cc8de29dc764043"/>
    <p:sldId xmlns:r="http://schemas.openxmlformats.org/officeDocument/2006/relationships" id="258" r:id="R526998dc1a5946ee"/>
    <p:sldId xmlns:r="http://schemas.openxmlformats.org/officeDocument/2006/relationships" id="259" r:id="Re86be1c715f9444f"/>
    <p:sldId xmlns:r="http://schemas.openxmlformats.org/officeDocument/2006/relationships" id="260" r:id="Rea3ff7ed31f044ae"/>
    <p:sldId xmlns:r="http://schemas.openxmlformats.org/officeDocument/2006/relationships" id="261" r:id="R743d29e151f3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f17bc40af4a54" /><Relationship Type="http://schemas.openxmlformats.org/officeDocument/2006/relationships/slide" Target="/ppt/slides/slide1.xml" Id="Rff9825b7008649db" /><Relationship Type="http://schemas.openxmlformats.org/officeDocument/2006/relationships/slide" Target="/ppt/slides/slide2.xml" Id="R3cc8de29dc764043" /><Relationship Type="http://schemas.openxmlformats.org/officeDocument/2006/relationships/slide" Target="/ppt/slides/slide3.xml" Id="R526998dc1a5946ee" /><Relationship Type="http://schemas.openxmlformats.org/officeDocument/2006/relationships/slide" Target="/ppt/slides/slide4.xml" Id="Re86be1c715f9444f" /><Relationship Type="http://schemas.openxmlformats.org/officeDocument/2006/relationships/slide" Target="/ppt/slides/slide5.xml" Id="Rea3ff7ed31f044ae" /><Relationship Type="http://schemas.openxmlformats.org/officeDocument/2006/relationships/slide" Target="/ppt/slides/slide6.xml" Id="R743d29e151f3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0fd24bd82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1ce7580f442a3" /><Relationship Type="http://schemas.openxmlformats.org/officeDocument/2006/relationships/theme" Target="/ppt/slideMasters/theme/theme1.xml" Id="Rc25964e05d96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1ce7580f4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4ea31025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63e25d4c5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fc38056b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8633cf01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6d7fdc9e1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0f6cf9190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DRONNING MAUDS MINNE HØGSKOLE FOR BARNEHAGELÆRERUTDANNING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MINNE HØGSKOLE FOR BARNEHAGELÆRERUTDANNING STI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205 071 305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74 607 425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152 250 361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Thrond Nergaards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post@dmmh.no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971 574 747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