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08a01c346e40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58b5ae1fce4dbe"/>
  </p:sldMasterIdLst>
  <p:sldIdLst>
    <p:sldId xmlns:r="http://schemas.openxmlformats.org/officeDocument/2006/relationships" id="256" r:id="R44b7bb258ba54175"/>
    <p:sldId xmlns:r="http://schemas.openxmlformats.org/officeDocument/2006/relationships" id="257" r:id="R31bab9b327c14103"/>
    <p:sldId xmlns:r="http://schemas.openxmlformats.org/officeDocument/2006/relationships" id="258" r:id="Rcf82684f46db4021"/>
    <p:sldId xmlns:r="http://schemas.openxmlformats.org/officeDocument/2006/relationships" id="259" r:id="R6da9e3c37fc04d0a"/>
    <p:sldId xmlns:r="http://schemas.openxmlformats.org/officeDocument/2006/relationships" id="260" r:id="Ra4d69bea874c4645"/>
    <p:sldId xmlns:r="http://schemas.openxmlformats.org/officeDocument/2006/relationships" id="261" r:id="R8b1be5928afa4e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58b5ae1fce4dbe" /><Relationship Type="http://schemas.openxmlformats.org/officeDocument/2006/relationships/slide" Target="/ppt/slides/slide1.xml" Id="R44b7bb258ba54175" /><Relationship Type="http://schemas.openxmlformats.org/officeDocument/2006/relationships/slide" Target="/ppt/slides/slide2.xml" Id="R31bab9b327c14103" /><Relationship Type="http://schemas.openxmlformats.org/officeDocument/2006/relationships/slide" Target="/ppt/slides/slide3.xml" Id="Rcf82684f46db4021" /><Relationship Type="http://schemas.openxmlformats.org/officeDocument/2006/relationships/slide" Target="/ppt/slides/slide4.xml" Id="R6da9e3c37fc04d0a" /><Relationship Type="http://schemas.openxmlformats.org/officeDocument/2006/relationships/slide" Target="/ppt/slides/slide5.xml" Id="Ra4d69bea874c4645" /><Relationship Type="http://schemas.openxmlformats.org/officeDocument/2006/relationships/slide" Target="/ppt/slides/slide6.xml" Id="R8b1be5928afa4e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335b7ca47545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8035e8f814600" /><Relationship Type="http://schemas.openxmlformats.org/officeDocument/2006/relationships/theme" Target="/ppt/slideMasters/theme/theme1.xml" Id="Rb9d3b7b9c8484a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38035e8f8146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c49a89dc848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c40f9bcc64c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cf70b54f543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9e45c242e49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f8f475bb843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02582b42149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BAKKETUN FOLKEHØGSKOLE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BAKKETUN FOLKEHØGSKOLE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23 836 235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2 006 783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1 895 977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9 828 520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19 661 753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Volhaugvegen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7654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04 91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adm@bakketun.fhs.no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www.bakketun.fhs.no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971 576 162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