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d5cb253af044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2f56241de74357"/>
  </p:sldMasterIdLst>
  <p:sldIdLst>
    <p:sldId xmlns:r="http://schemas.openxmlformats.org/officeDocument/2006/relationships" id="256" r:id="R0a1893354e9444f1"/>
    <p:sldId xmlns:r="http://schemas.openxmlformats.org/officeDocument/2006/relationships" id="257" r:id="Rba8e66dba0134930"/>
    <p:sldId xmlns:r="http://schemas.openxmlformats.org/officeDocument/2006/relationships" id="258" r:id="Rd65c64d51abb43af"/>
    <p:sldId xmlns:r="http://schemas.openxmlformats.org/officeDocument/2006/relationships" id="259" r:id="R2fc3a014d0ee42bf"/>
    <p:sldId xmlns:r="http://schemas.openxmlformats.org/officeDocument/2006/relationships" id="260" r:id="R31c7dc5ccdbe439b"/>
    <p:sldId xmlns:r="http://schemas.openxmlformats.org/officeDocument/2006/relationships" id="261" r:id="R029ad6a477184fa9"/>
    <p:sldId xmlns:r="http://schemas.openxmlformats.org/officeDocument/2006/relationships" id="262" r:id="R02e37ab88bac49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2f56241de74357" /><Relationship Type="http://schemas.openxmlformats.org/officeDocument/2006/relationships/slide" Target="/ppt/slides/slide1.xml" Id="R0a1893354e9444f1" /><Relationship Type="http://schemas.openxmlformats.org/officeDocument/2006/relationships/slide" Target="/ppt/slides/slide2.xml" Id="Rba8e66dba0134930" /><Relationship Type="http://schemas.openxmlformats.org/officeDocument/2006/relationships/slide" Target="/ppt/slides/slide3.xml" Id="Rd65c64d51abb43af" /><Relationship Type="http://schemas.openxmlformats.org/officeDocument/2006/relationships/slide" Target="/ppt/slides/slide4.xml" Id="R2fc3a014d0ee42bf" /><Relationship Type="http://schemas.openxmlformats.org/officeDocument/2006/relationships/slide" Target="/ppt/slides/slide5.xml" Id="R31c7dc5ccdbe439b" /><Relationship Type="http://schemas.openxmlformats.org/officeDocument/2006/relationships/slide" Target="/ppt/slides/slide6.xml" Id="R029ad6a477184fa9" /><Relationship Type="http://schemas.openxmlformats.org/officeDocument/2006/relationships/slide" Target="/ppt/slides/slide7.xml" Id="R02e37ab88bac49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cdfcbec89a45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484b5b19848b5" /><Relationship Type="http://schemas.openxmlformats.org/officeDocument/2006/relationships/theme" Target="/ppt/slideMasters/theme/theme1.xml" Id="R4462ab068d7c44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5484b5b19848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4605f0af843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81a6eebfb42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93a6c977e4e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4e1a59d8e4f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d13513f1748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3a5ff702044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e958f0f8341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ENGER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ENGER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ENGER EIENDOM AS ble etablert [år] og holder til i Båstad.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ENGER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ENGER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ENGER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7 270 434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16 435 543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17 719 919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ENGER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ENGER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 JAKOB ENGER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ENGER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Vidar Enger, Kirkebyåsen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1866 Båstad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971 582 022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ENGER EIENDOM AS</a:t>
            </a:r>
          </a:p>
        </p:txBody>
      </p:sp>
    </p:spTree>
  </p:cSld>
  <p:clrMapOvr>
    <a:masterClrMapping xmlns:a="http://schemas.openxmlformats.org/drawingml/2006/main"/>
  </p:clrMapOvr>
</p:sld>
</file>