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8514682e44c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2d319806c84dd4"/>
  </p:sldMasterIdLst>
  <p:sldIdLst>
    <p:sldId xmlns:r="http://schemas.openxmlformats.org/officeDocument/2006/relationships" id="256" r:id="Rb6d824cba1344cb9"/>
    <p:sldId xmlns:r="http://schemas.openxmlformats.org/officeDocument/2006/relationships" id="257" r:id="R7a7b7ce75d0b47d0"/>
    <p:sldId xmlns:r="http://schemas.openxmlformats.org/officeDocument/2006/relationships" id="258" r:id="Rf59585b7c5ad451b"/>
    <p:sldId xmlns:r="http://schemas.openxmlformats.org/officeDocument/2006/relationships" id="259" r:id="R4beda854e13f42a7"/>
    <p:sldId xmlns:r="http://schemas.openxmlformats.org/officeDocument/2006/relationships" id="260" r:id="R4f1d364c92b94b3d"/>
    <p:sldId xmlns:r="http://schemas.openxmlformats.org/officeDocument/2006/relationships" id="261" r:id="Rcbabbd2cfeee4f69"/>
    <p:sldId xmlns:r="http://schemas.openxmlformats.org/officeDocument/2006/relationships" id="262" r:id="R795caa210fd94b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d319806c84dd4" /><Relationship Type="http://schemas.openxmlformats.org/officeDocument/2006/relationships/slide" Target="/ppt/slides/slide1.xml" Id="Rb6d824cba1344cb9" /><Relationship Type="http://schemas.openxmlformats.org/officeDocument/2006/relationships/slide" Target="/ppt/slides/slide2.xml" Id="R7a7b7ce75d0b47d0" /><Relationship Type="http://schemas.openxmlformats.org/officeDocument/2006/relationships/slide" Target="/ppt/slides/slide3.xml" Id="Rf59585b7c5ad451b" /><Relationship Type="http://schemas.openxmlformats.org/officeDocument/2006/relationships/slide" Target="/ppt/slides/slide4.xml" Id="R4beda854e13f42a7" /><Relationship Type="http://schemas.openxmlformats.org/officeDocument/2006/relationships/slide" Target="/ppt/slides/slide5.xml" Id="R4f1d364c92b94b3d" /><Relationship Type="http://schemas.openxmlformats.org/officeDocument/2006/relationships/slide" Target="/ppt/slides/slide6.xml" Id="Rcbabbd2cfeee4f69" /><Relationship Type="http://schemas.openxmlformats.org/officeDocument/2006/relationships/slide" Target="/ppt/slides/slide7.xml" Id="R795caa210fd94b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8f9f430d74e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dfc4acb06432c" /><Relationship Type="http://schemas.openxmlformats.org/officeDocument/2006/relationships/theme" Target="/ppt/slideMasters/theme/theme1.xml" Id="R9b2a1b4034da43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6dfc4acb06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ffaa872f34e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0e06a3eb14b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30f29782f43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77d74398643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86a8805e942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01a1d1df944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5c27034c54a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FORETAKSKONSULENTER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FORETAKSKONSULENTER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5 102 901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168 829 914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221 233 720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434 113 849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DOLVA LINN ECKHOFF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ECKHOFF ANDERS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ECKHOFF ANDERS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B, 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