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5872f840be43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694c658d334f7c"/>
  </p:sldMasterIdLst>
  <p:sldIdLst>
    <p:sldId xmlns:r="http://schemas.openxmlformats.org/officeDocument/2006/relationships" id="256" r:id="R852cbc50f9aa49e2"/>
    <p:sldId xmlns:r="http://schemas.openxmlformats.org/officeDocument/2006/relationships" id="257" r:id="R305789b1efe7427d"/>
    <p:sldId xmlns:r="http://schemas.openxmlformats.org/officeDocument/2006/relationships" id="258" r:id="R9f2dcb54c0e0449e"/>
    <p:sldId xmlns:r="http://schemas.openxmlformats.org/officeDocument/2006/relationships" id="259" r:id="R37e469fda4a84e77"/>
    <p:sldId xmlns:r="http://schemas.openxmlformats.org/officeDocument/2006/relationships" id="260" r:id="R2681ea81731645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94c658d334f7c" /><Relationship Type="http://schemas.openxmlformats.org/officeDocument/2006/relationships/slide" Target="/ppt/slides/slide1.xml" Id="R852cbc50f9aa49e2" /><Relationship Type="http://schemas.openxmlformats.org/officeDocument/2006/relationships/slide" Target="/ppt/slides/slide2.xml" Id="R305789b1efe7427d" /><Relationship Type="http://schemas.openxmlformats.org/officeDocument/2006/relationships/slide" Target="/ppt/slides/slide3.xml" Id="R9f2dcb54c0e0449e" /><Relationship Type="http://schemas.openxmlformats.org/officeDocument/2006/relationships/slide" Target="/ppt/slides/slide4.xml" Id="R37e469fda4a84e77" /><Relationship Type="http://schemas.openxmlformats.org/officeDocument/2006/relationships/slide" Target="/ppt/slides/slide5.xml" Id="R2681ea81731645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e384d883f43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f21b130fd4ede" /><Relationship Type="http://schemas.openxmlformats.org/officeDocument/2006/relationships/theme" Target="/ppt/slideMasters/theme/theme1.xml" Id="R5488b040d9fe47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cf21b130fd4e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e10c6d34f40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fb1211cc54f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0016d83c946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88d79d3ba49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ed83a9a5b43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NITTEDAL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NITTEDAL KOMMUNE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 05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postmottak@nittedal.kommune.no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www.nittedal.kommune.no/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971 643 870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