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f0a7c1ca0049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30773de500458e"/>
  </p:sldMasterIdLst>
  <p:sldIdLst>
    <p:sldId xmlns:r="http://schemas.openxmlformats.org/officeDocument/2006/relationships" id="256" r:id="R25a41f48e3ee418e"/>
    <p:sldId xmlns:r="http://schemas.openxmlformats.org/officeDocument/2006/relationships" id="257" r:id="R25ee3a05bb9540d6"/>
    <p:sldId xmlns:r="http://schemas.openxmlformats.org/officeDocument/2006/relationships" id="258" r:id="R67cc84a69812462f"/>
    <p:sldId xmlns:r="http://schemas.openxmlformats.org/officeDocument/2006/relationships" id="259" r:id="R1ae798ee45b04697"/>
    <p:sldId xmlns:r="http://schemas.openxmlformats.org/officeDocument/2006/relationships" id="260" r:id="Rc5ea3299092b4669"/>
    <p:sldId xmlns:r="http://schemas.openxmlformats.org/officeDocument/2006/relationships" id="261" r:id="R4470ee096308407f"/>
    <p:sldId xmlns:r="http://schemas.openxmlformats.org/officeDocument/2006/relationships" id="262" r:id="Ra763f336905b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0773de500458e" /><Relationship Type="http://schemas.openxmlformats.org/officeDocument/2006/relationships/slide" Target="/ppt/slides/slide1.xml" Id="R25a41f48e3ee418e" /><Relationship Type="http://schemas.openxmlformats.org/officeDocument/2006/relationships/slide" Target="/ppt/slides/slide2.xml" Id="R25ee3a05bb9540d6" /><Relationship Type="http://schemas.openxmlformats.org/officeDocument/2006/relationships/slide" Target="/ppt/slides/slide3.xml" Id="R67cc84a69812462f" /><Relationship Type="http://schemas.openxmlformats.org/officeDocument/2006/relationships/slide" Target="/ppt/slides/slide4.xml" Id="R1ae798ee45b04697" /><Relationship Type="http://schemas.openxmlformats.org/officeDocument/2006/relationships/slide" Target="/ppt/slides/slide5.xml" Id="Rc5ea3299092b4669" /><Relationship Type="http://schemas.openxmlformats.org/officeDocument/2006/relationships/slide" Target="/ppt/slides/slide6.xml" Id="R4470ee096308407f" /><Relationship Type="http://schemas.openxmlformats.org/officeDocument/2006/relationships/slide" Target="/ppt/slides/slide7.xml" Id="Ra763f336905b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9289b463c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619be3da84054" /><Relationship Type="http://schemas.openxmlformats.org/officeDocument/2006/relationships/theme" Target="/ppt/slideMasters/theme/theme1.xml" Id="R2ebba0eacf40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e619be3da840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cfbe0dcf48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61045f6c1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5cf41f2d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968bfef3b4e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2356754774f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a713c3259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ce69a15240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