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83f7c453f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b16187ff941e7"/>
  </p:sldMasterIdLst>
  <p:sldIdLst>
    <p:sldId xmlns:r="http://schemas.openxmlformats.org/officeDocument/2006/relationships" id="256" r:id="Rcbd6806c65d04e67"/>
    <p:sldId xmlns:r="http://schemas.openxmlformats.org/officeDocument/2006/relationships" id="257" r:id="Rf4230d9d7dac4cb2"/>
    <p:sldId xmlns:r="http://schemas.openxmlformats.org/officeDocument/2006/relationships" id="258" r:id="R1a58ee79c66740b7"/>
    <p:sldId xmlns:r="http://schemas.openxmlformats.org/officeDocument/2006/relationships" id="259" r:id="R8135cf42f2c94fbe"/>
    <p:sldId xmlns:r="http://schemas.openxmlformats.org/officeDocument/2006/relationships" id="260" r:id="Rb12ba7db0e4a458d"/>
    <p:sldId xmlns:r="http://schemas.openxmlformats.org/officeDocument/2006/relationships" id="261" r:id="R6d63a6d5e87042ac"/>
    <p:sldId xmlns:r="http://schemas.openxmlformats.org/officeDocument/2006/relationships" id="262" r:id="Rfa484255180c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b16187ff941e7" /><Relationship Type="http://schemas.openxmlformats.org/officeDocument/2006/relationships/slide" Target="/ppt/slides/slide1.xml" Id="Rcbd6806c65d04e67" /><Relationship Type="http://schemas.openxmlformats.org/officeDocument/2006/relationships/slide" Target="/ppt/slides/slide2.xml" Id="Rf4230d9d7dac4cb2" /><Relationship Type="http://schemas.openxmlformats.org/officeDocument/2006/relationships/slide" Target="/ppt/slides/slide3.xml" Id="R1a58ee79c66740b7" /><Relationship Type="http://schemas.openxmlformats.org/officeDocument/2006/relationships/slide" Target="/ppt/slides/slide4.xml" Id="R8135cf42f2c94fbe" /><Relationship Type="http://schemas.openxmlformats.org/officeDocument/2006/relationships/slide" Target="/ppt/slides/slide5.xml" Id="Rb12ba7db0e4a458d" /><Relationship Type="http://schemas.openxmlformats.org/officeDocument/2006/relationships/slide" Target="/ppt/slides/slide6.xml" Id="R6d63a6d5e87042ac" /><Relationship Type="http://schemas.openxmlformats.org/officeDocument/2006/relationships/slide" Target="/ppt/slides/slide7.xml" Id="Rfa484255180c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6ca486c46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d9d5b6454295" /><Relationship Type="http://schemas.openxmlformats.org/officeDocument/2006/relationships/theme" Target="/ppt/slideMasters/theme/theme1.xml" Id="Rdd2e605c97c2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bd9d5b645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29828232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ad5ad3850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4c495b3f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6e7bc8c2b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403e8105f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0d638d8b7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91067a70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