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583128d5941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3672e9e16c4dae"/>
  </p:sldMasterIdLst>
  <p:sldIdLst>
    <p:sldId xmlns:r="http://schemas.openxmlformats.org/officeDocument/2006/relationships" id="256" r:id="Rb17d68f830fd4b0a"/>
    <p:sldId xmlns:r="http://schemas.openxmlformats.org/officeDocument/2006/relationships" id="257" r:id="R791454ff96c546aa"/>
    <p:sldId xmlns:r="http://schemas.openxmlformats.org/officeDocument/2006/relationships" id="258" r:id="Rd0af5389de05491e"/>
    <p:sldId xmlns:r="http://schemas.openxmlformats.org/officeDocument/2006/relationships" id="259" r:id="Red4cfe217ec84d0f"/>
    <p:sldId xmlns:r="http://schemas.openxmlformats.org/officeDocument/2006/relationships" id="260" r:id="R5ad9d41ee988423c"/>
    <p:sldId xmlns:r="http://schemas.openxmlformats.org/officeDocument/2006/relationships" id="261" r:id="R75eab070d4be41db"/>
    <p:sldId xmlns:r="http://schemas.openxmlformats.org/officeDocument/2006/relationships" id="262" r:id="Rf0fcabbce3d7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672e9e16c4dae" /><Relationship Type="http://schemas.openxmlformats.org/officeDocument/2006/relationships/slide" Target="/ppt/slides/slide1.xml" Id="Rb17d68f830fd4b0a" /><Relationship Type="http://schemas.openxmlformats.org/officeDocument/2006/relationships/slide" Target="/ppt/slides/slide2.xml" Id="R791454ff96c546aa" /><Relationship Type="http://schemas.openxmlformats.org/officeDocument/2006/relationships/slide" Target="/ppt/slides/slide3.xml" Id="Rd0af5389de05491e" /><Relationship Type="http://schemas.openxmlformats.org/officeDocument/2006/relationships/slide" Target="/ppt/slides/slide4.xml" Id="Red4cfe217ec84d0f" /><Relationship Type="http://schemas.openxmlformats.org/officeDocument/2006/relationships/slide" Target="/ppt/slides/slide5.xml" Id="R5ad9d41ee988423c" /><Relationship Type="http://schemas.openxmlformats.org/officeDocument/2006/relationships/slide" Target="/ppt/slides/slide6.xml" Id="R75eab070d4be41db" /><Relationship Type="http://schemas.openxmlformats.org/officeDocument/2006/relationships/slide" Target="/ppt/slides/slide7.xml" Id="Rf0fcabbce3d7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859255984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a6913ff5244cd" /><Relationship Type="http://schemas.openxmlformats.org/officeDocument/2006/relationships/theme" Target="/ppt/slideMasters/theme/theme1.xml" Id="Rf0766d4b1880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a6913ff52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c36b5a8a5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5bba53915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910e3514e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89aef67fe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795d792e41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270c49b134c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914e5f0ba48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31 624 543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12 529 073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SOLBERG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35950111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