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b34543b54d4f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fd1627a49944cb"/>
  </p:sldMasterIdLst>
  <p:sldIdLst>
    <p:sldId xmlns:r="http://schemas.openxmlformats.org/officeDocument/2006/relationships" id="256" r:id="R03b19ea930194a67"/>
    <p:sldId xmlns:r="http://schemas.openxmlformats.org/officeDocument/2006/relationships" id="257" r:id="R7d8e08cd4ada4f06"/>
    <p:sldId xmlns:r="http://schemas.openxmlformats.org/officeDocument/2006/relationships" id="258" r:id="Re4754f208e134130"/>
    <p:sldId xmlns:r="http://schemas.openxmlformats.org/officeDocument/2006/relationships" id="259" r:id="Rd21296a1a86042ed"/>
    <p:sldId xmlns:r="http://schemas.openxmlformats.org/officeDocument/2006/relationships" id="260" r:id="Re18baeb81ae24fd8"/>
    <p:sldId xmlns:r="http://schemas.openxmlformats.org/officeDocument/2006/relationships" id="261" r:id="Rcb661966316a4ecf"/>
    <p:sldId xmlns:r="http://schemas.openxmlformats.org/officeDocument/2006/relationships" id="262" r:id="Rcfc506294e664a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fd1627a49944cb" /><Relationship Type="http://schemas.openxmlformats.org/officeDocument/2006/relationships/slide" Target="/ppt/slides/slide1.xml" Id="R03b19ea930194a67" /><Relationship Type="http://schemas.openxmlformats.org/officeDocument/2006/relationships/slide" Target="/ppt/slides/slide2.xml" Id="R7d8e08cd4ada4f06" /><Relationship Type="http://schemas.openxmlformats.org/officeDocument/2006/relationships/slide" Target="/ppt/slides/slide3.xml" Id="Re4754f208e134130" /><Relationship Type="http://schemas.openxmlformats.org/officeDocument/2006/relationships/slide" Target="/ppt/slides/slide4.xml" Id="Rd21296a1a86042ed" /><Relationship Type="http://schemas.openxmlformats.org/officeDocument/2006/relationships/slide" Target="/ppt/slides/slide5.xml" Id="Re18baeb81ae24fd8" /><Relationship Type="http://schemas.openxmlformats.org/officeDocument/2006/relationships/slide" Target="/ppt/slides/slide6.xml" Id="Rcb661966316a4ecf" /><Relationship Type="http://schemas.openxmlformats.org/officeDocument/2006/relationships/slide" Target="/ppt/slides/slide7.xml" Id="Rcfc506294e664a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23ec9aaa624b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94b2806b1464c" /><Relationship Type="http://schemas.openxmlformats.org/officeDocument/2006/relationships/theme" Target="/ppt/slideMasters/theme/theme1.xml" Id="Ra25d20a257ac4d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694b2806b146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dfcf5d11547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a4c17448849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13f5f476c48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10c617e0b4f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2aad1fc8f42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8d36731de43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03a796c7440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REVIGO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REVIGO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19 073 619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1 501 287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1 135 371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563 271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6 638 589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REVIGO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972 415 790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