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e66c389feb4d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847c5aa2fa48cb"/>
  </p:sldMasterIdLst>
  <p:sldIdLst>
    <p:sldId xmlns:r="http://schemas.openxmlformats.org/officeDocument/2006/relationships" id="256" r:id="R84801f1b55fc403d"/>
    <p:sldId xmlns:r="http://schemas.openxmlformats.org/officeDocument/2006/relationships" id="257" r:id="R05e35746dbcb4e3f"/>
    <p:sldId xmlns:r="http://schemas.openxmlformats.org/officeDocument/2006/relationships" id="258" r:id="R25f88d371f4a44c7"/>
    <p:sldId xmlns:r="http://schemas.openxmlformats.org/officeDocument/2006/relationships" id="259" r:id="Rf991a3e069164b4c"/>
    <p:sldId xmlns:r="http://schemas.openxmlformats.org/officeDocument/2006/relationships" id="260" r:id="R513e7c9c89504c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847c5aa2fa48cb" /><Relationship Type="http://schemas.openxmlformats.org/officeDocument/2006/relationships/slide" Target="/ppt/slides/slide1.xml" Id="R84801f1b55fc403d" /><Relationship Type="http://schemas.openxmlformats.org/officeDocument/2006/relationships/slide" Target="/ppt/slides/slide2.xml" Id="R05e35746dbcb4e3f" /><Relationship Type="http://schemas.openxmlformats.org/officeDocument/2006/relationships/slide" Target="/ppt/slides/slide3.xml" Id="R25f88d371f4a44c7" /><Relationship Type="http://schemas.openxmlformats.org/officeDocument/2006/relationships/slide" Target="/ppt/slides/slide4.xml" Id="Rf991a3e069164b4c" /><Relationship Type="http://schemas.openxmlformats.org/officeDocument/2006/relationships/slide" Target="/ppt/slides/slide5.xml" Id="R513e7c9c89504c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6483518b4445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4e5bd59ff4b0f" /><Relationship Type="http://schemas.openxmlformats.org/officeDocument/2006/relationships/theme" Target="/ppt/slideMasters/theme/theme1.xml" Id="Rb2c5285fc1a040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c4e5bd59ff4b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2def5192243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4a924b96749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3f240e6c940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fcf060ee345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52c2812764d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FINANSDEPARTEMENTET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FINANSDEPARTEMENTET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90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postmottak@fin.dep.no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www.regjeringen.no/fin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972 417 807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