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163001d59140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0d5f37a3954435"/>
  </p:sldMasterIdLst>
  <p:sldIdLst>
    <p:sldId xmlns:r="http://schemas.openxmlformats.org/officeDocument/2006/relationships" id="256" r:id="Re6900c9dddee4713"/>
    <p:sldId xmlns:r="http://schemas.openxmlformats.org/officeDocument/2006/relationships" id="257" r:id="Rfcfe3b103995412a"/>
    <p:sldId xmlns:r="http://schemas.openxmlformats.org/officeDocument/2006/relationships" id="258" r:id="R84bcc8e0a7ec4e40"/>
    <p:sldId xmlns:r="http://schemas.openxmlformats.org/officeDocument/2006/relationships" id="259" r:id="R73289e93c94e4024"/>
    <p:sldId xmlns:r="http://schemas.openxmlformats.org/officeDocument/2006/relationships" id="260" r:id="Rf9427740a8b944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0d5f37a3954435" /><Relationship Type="http://schemas.openxmlformats.org/officeDocument/2006/relationships/slide" Target="/ppt/slides/slide1.xml" Id="Re6900c9dddee4713" /><Relationship Type="http://schemas.openxmlformats.org/officeDocument/2006/relationships/slide" Target="/ppt/slides/slide2.xml" Id="Rfcfe3b103995412a" /><Relationship Type="http://schemas.openxmlformats.org/officeDocument/2006/relationships/slide" Target="/ppt/slides/slide3.xml" Id="R84bcc8e0a7ec4e40" /><Relationship Type="http://schemas.openxmlformats.org/officeDocument/2006/relationships/slide" Target="/ppt/slides/slide4.xml" Id="R73289e93c94e4024" /><Relationship Type="http://schemas.openxmlformats.org/officeDocument/2006/relationships/slide" Target="/ppt/slides/slide5.xml" Id="Rf9427740a8b944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e5852e3e943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c71f7580c47d6" /><Relationship Type="http://schemas.openxmlformats.org/officeDocument/2006/relationships/theme" Target="/ppt/slideMasters/theme/theme1.xml" Id="R8c3547ad71e54b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dc71f7580c47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90636cec748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26dbd778944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2d23d66374f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fdfd60c474b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202e9948d4d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HARSTAD KOMMUNE / HÁRSTTÁID SUOHKAN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HARSTAD KOMMUNE / HÁRSTTÁID SUOHKAN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02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postmottak@harstad.kommune.no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www.harstad.kommune.no/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