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74098e85c4e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c9cadebd04b21"/>
  </p:sldMasterIdLst>
  <p:sldIdLst>
    <p:sldId xmlns:r="http://schemas.openxmlformats.org/officeDocument/2006/relationships" id="256" r:id="Re9990088c8984d3e"/>
    <p:sldId xmlns:r="http://schemas.openxmlformats.org/officeDocument/2006/relationships" id="257" r:id="R8ed7c3765d894ed2"/>
    <p:sldId xmlns:r="http://schemas.openxmlformats.org/officeDocument/2006/relationships" id="258" r:id="Rc83d16ebf832489e"/>
    <p:sldId xmlns:r="http://schemas.openxmlformats.org/officeDocument/2006/relationships" id="259" r:id="R316a8010381c497f"/>
    <p:sldId xmlns:r="http://schemas.openxmlformats.org/officeDocument/2006/relationships" id="260" r:id="Rd0cb4ac80189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c9cadebd04b21" /><Relationship Type="http://schemas.openxmlformats.org/officeDocument/2006/relationships/slide" Target="/ppt/slides/slide1.xml" Id="Re9990088c8984d3e" /><Relationship Type="http://schemas.openxmlformats.org/officeDocument/2006/relationships/slide" Target="/ppt/slides/slide2.xml" Id="R8ed7c3765d894ed2" /><Relationship Type="http://schemas.openxmlformats.org/officeDocument/2006/relationships/slide" Target="/ppt/slides/slide3.xml" Id="Rc83d16ebf832489e" /><Relationship Type="http://schemas.openxmlformats.org/officeDocument/2006/relationships/slide" Target="/ppt/slides/slide4.xml" Id="R316a8010381c497f" /><Relationship Type="http://schemas.openxmlformats.org/officeDocument/2006/relationships/slide" Target="/ppt/slides/slide5.xml" Id="Rd0cb4ac80189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3891e122149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d134da23143dd" /><Relationship Type="http://schemas.openxmlformats.org/officeDocument/2006/relationships/theme" Target="/ppt/slideMasters/theme/theme1.xml" Id="R1a7e04bede294b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ad134da231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beaf844dc4b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a96757926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5a7b292514a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953e9dc57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6bc033d314a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KVÆFJORD KOMMUNE ble etablert [år] og holder til i Borkenes.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9475 Borkenes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