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a5d7efc85e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6ac0d49854211"/>
  </p:sldMasterIdLst>
  <p:sldIdLst>
    <p:sldId xmlns:r="http://schemas.openxmlformats.org/officeDocument/2006/relationships" id="256" r:id="Rc96484e08c0840ce"/>
    <p:sldId xmlns:r="http://schemas.openxmlformats.org/officeDocument/2006/relationships" id="257" r:id="R48386e69cadf4b62"/>
    <p:sldId xmlns:r="http://schemas.openxmlformats.org/officeDocument/2006/relationships" id="258" r:id="Rd58c2d160a9a4dbb"/>
    <p:sldId xmlns:r="http://schemas.openxmlformats.org/officeDocument/2006/relationships" id="259" r:id="Re6aefa0dfd594207"/>
    <p:sldId xmlns:r="http://schemas.openxmlformats.org/officeDocument/2006/relationships" id="260" r:id="Rc97497b7379947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6ac0d49854211" /><Relationship Type="http://schemas.openxmlformats.org/officeDocument/2006/relationships/slide" Target="/ppt/slides/slide1.xml" Id="Rc96484e08c0840ce" /><Relationship Type="http://schemas.openxmlformats.org/officeDocument/2006/relationships/slide" Target="/ppt/slides/slide2.xml" Id="R48386e69cadf4b62" /><Relationship Type="http://schemas.openxmlformats.org/officeDocument/2006/relationships/slide" Target="/ppt/slides/slide3.xml" Id="Rd58c2d160a9a4dbb" /><Relationship Type="http://schemas.openxmlformats.org/officeDocument/2006/relationships/slide" Target="/ppt/slides/slide4.xml" Id="Re6aefa0dfd594207" /><Relationship Type="http://schemas.openxmlformats.org/officeDocument/2006/relationships/slide" Target="/ppt/slides/slide5.xml" Id="Rc97497b7379947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14191712f46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c2e10df484359" /><Relationship Type="http://schemas.openxmlformats.org/officeDocument/2006/relationships/theme" Target="/ppt/slideMasters/theme/theme1.xml" Id="R470e045d5d92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c2e10df4843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50a44ef9f4b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d1f5c1ca64f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f8a2ee3dd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fbd85882f44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71b487899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MÅLSELV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MÅLSELV KOMMUNE ble etablert [år] og holder til i 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Mellombygdveien 216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9321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postmottak@malselv.kommune.no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www.malselv.kommune.no/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