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86d02f34854c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e4b2eaef2f4847"/>
  </p:sldMasterIdLst>
  <p:sldIdLst>
    <p:sldId xmlns:r="http://schemas.openxmlformats.org/officeDocument/2006/relationships" id="256" r:id="R165ca9bbf3594cbc"/>
    <p:sldId xmlns:r="http://schemas.openxmlformats.org/officeDocument/2006/relationships" id="257" r:id="Rb6ab583b6ee64a48"/>
    <p:sldId xmlns:r="http://schemas.openxmlformats.org/officeDocument/2006/relationships" id="258" r:id="Rccd8ac686b404529"/>
    <p:sldId xmlns:r="http://schemas.openxmlformats.org/officeDocument/2006/relationships" id="259" r:id="R8b998d318dff4222"/>
    <p:sldId xmlns:r="http://schemas.openxmlformats.org/officeDocument/2006/relationships" id="260" r:id="R52945a50c19e41b7"/>
    <p:sldId xmlns:r="http://schemas.openxmlformats.org/officeDocument/2006/relationships" id="261" r:id="R3fbb4e7d2bbd4b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4b2eaef2f4847" /><Relationship Type="http://schemas.openxmlformats.org/officeDocument/2006/relationships/slide" Target="/ppt/slides/slide1.xml" Id="R165ca9bbf3594cbc" /><Relationship Type="http://schemas.openxmlformats.org/officeDocument/2006/relationships/slide" Target="/ppt/slides/slide2.xml" Id="Rb6ab583b6ee64a48" /><Relationship Type="http://schemas.openxmlformats.org/officeDocument/2006/relationships/slide" Target="/ppt/slides/slide3.xml" Id="Rccd8ac686b404529" /><Relationship Type="http://schemas.openxmlformats.org/officeDocument/2006/relationships/slide" Target="/ppt/slides/slide4.xml" Id="R8b998d318dff4222" /><Relationship Type="http://schemas.openxmlformats.org/officeDocument/2006/relationships/slide" Target="/ppt/slides/slide5.xml" Id="R52945a50c19e41b7" /><Relationship Type="http://schemas.openxmlformats.org/officeDocument/2006/relationships/slide" Target="/ppt/slides/slide6.xml" Id="R3fbb4e7d2bbd4b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5197280a7949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be5d5f64a4e71" /><Relationship Type="http://schemas.openxmlformats.org/officeDocument/2006/relationships/theme" Target="/ppt/slideMasters/theme/theme1.xml" Id="R1e7eb33e806d4b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3be5d5f64a4e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4d174659546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24945252243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3c0798ffd45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634ba37b145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d498c213b4f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58a80419a4b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FAUSKE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postmottak@fauske.kommune.no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www.fauske.kommune.no/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