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23115911874b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a3590a4ae74066"/>
  </p:sldMasterIdLst>
  <p:sldIdLst>
    <p:sldId xmlns:r="http://schemas.openxmlformats.org/officeDocument/2006/relationships" id="256" r:id="Rd634487c849d4fb2"/>
    <p:sldId xmlns:r="http://schemas.openxmlformats.org/officeDocument/2006/relationships" id="257" r:id="R57c872d24d1b42f4"/>
    <p:sldId xmlns:r="http://schemas.openxmlformats.org/officeDocument/2006/relationships" id="258" r:id="Rc899731cb1be4869"/>
    <p:sldId xmlns:r="http://schemas.openxmlformats.org/officeDocument/2006/relationships" id="259" r:id="R8fb09bf6810a4166"/>
    <p:sldId xmlns:r="http://schemas.openxmlformats.org/officeDocument/2006/relationships" id="260" r:id="R4e50a6b0c2a6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3590a4ae74066" /><Relationship Type="http://schemas.openxmlformats.org/officeDocument/2006/relationships/slide" Target="/ppt/slides/slide1.xml" Id="Rd634487c849d4fb2" /><Relationship Type="http://schemas.openxmlformats.org/officeDocument/2006/relationships/slide" Target="/ppt/slides/slide2.xml" Id="R57c872d24d1b42f4" /><Relationship Type="http://schemas.openxmlformats.org/officeDocument/2006/relationships/slide" Target="/ppt/slides/slide3.xml" Id="Rc899731cb1be4869" /><Relationship Type="http://schemas.openxmlformats.org/officeDocument/2006/relationships/slide" Target="/ppt/slides/slide4.xml" Id="R8fb09bf6810a4166" /><Relationship Type="http://schemas.openxmlformats.org/officeDocument/2006/relationships/slide" Target="/ppt/slides/slide5.xml" Id="R4e50a6b0c2a6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52cb99cde4c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f790bd4274d9b" /><Relationship Type="http://schemas.openxmlformats.org/officeDocument/2006/relationships/theme" Target="/ppt/slideMasters/theme/theme1.xml" Id="R4e71a03803cc46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df790bd427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6768969e247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21aa350e944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02d1512b14c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4ba34fa4841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c7739cc1b43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FAUSKE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FAUSKE KOMMUNE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postmottak@fauske.kommune.no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www.fauske.kommune.no/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FAUSKE KOMMUNE</a:t>
            </a:r>
          </a:p>
        </p:txBody>
      </p:sp>
    </p:spTree>
  </p:cSld>
  <p:clrMapOvr>
    <a:masterClrMapping xmlns:a="http://schemas.openxmlformats.org/drawingml/2006/main"/>
  </p:clrMapOvr>
</p:sld>
</file>