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10a841c87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2d34f18b44772"/>
  </p:sldMasterIdLst>
  <p:sldIdLst>
    <p:sldId xmlns:r="http://schemas.openxmlformats.org/officeDocument/2006/relationships" id="256" r:id="R06fa843503054607"/>
    <p:sldId xmlns:r="http://schemas.openxmlformats.org/officeDocument/2006/relationships" id="257" r:id="R598d3bd1c88746e3"/>
    <p:sldId xmlns:r="http://schemas.openxmlformats.org/officeDocument/2006/relationships" id="258" r:id="R814bcf2e94094fe4"/>
    <p:sldId xmlns:r="http://schemas.openxmlformats.org/officeDocument/2006/relationships" id="259" r:id="R0531c64652524713"/>
    <p:sldId xmlns:r="http://schemas.openxmlformats.org/officeDocument/2006/relationships" id="260" r:id="R565e6edccc0b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2d34f18b44772" /><Relationship Type="http://schemas.openxmlformats.org/officeDocument/2006/relationships/slide" Target="/ppt/slides/slide1.xml" Id="R06fa843503054607" /><Relationship Type="http://schemas.openxmlformats.org/officeDocument/2006/relationships/slide" Target="/ppt/slides/slide2.xml" Id="R598d3bd1c88746e3" /><Relationship Type="http://schemas.openxmlformats.org/officeDocument/2006/relationships/slide" Target="/ppt/slides/slide3.xml" Id="R814bcf2e94094fe4" /><Relationship Type="http://schemas.openxmlformats.org/officeDocument/2006/relationships/slide" Target="/ppt/slides/slide4.xml" Id="R0531c64652524713" /><Relationship Type="http://schemas.openxmlformats.org/officeDocument/2006/relationships/slide" Target="/ppt/slides/slide5.xml" Id="R565e6edccc0b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4b4e80e24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10a7cd0fc464c" /><Relationship Type="http://schemas.openxmlformats.org/officeDocument/2006/relationships/theme" Target="/ppt/slideMasters/theme/theme1.xml" Id="R84f0ce5377b6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10a7cd0fc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ae576f41a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368e0f1c7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4bf19d817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e2a77376c40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bd5f145d1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VARDØ KOMMUNE ble etablert [år] og holder til i Vardø.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9950 Vardø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postmottak@vardo.kommune.no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