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9f971c64a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e5493f7334ecd"/>
  </p:sldMasterIdLst>
  <p:sldIdLst>
    <p:sldId xmlns:r="http://schemas.openxmlformats.org/officeDocument/2006/relationships" id="256" r:id="Rfc13e115c0684955"/>
    <p:sldId xmlns:r="http://schemas.openxmlformats.org/officeDocument/2006/relationships" id="257" r:id="Rdc2c273b01994910"/>
    <p:sldId xmlns:r="http://schemas.openxmlformats.org/officeDocument/2006/relationships" id="258" r:id="Raf7ccecef41b4fb4"/>
    <p:sldId xmlns:r="http://schemas.openxmlformats.org/officeDocument/2006/relationships" id="259" r:id="Rb3e0020dd5624c32"/>
    <p:sldId xmlns:r="http://schemas.openxmlformats.org/officeDocument/2006/relationships" id="260" r:id="R3e419a4710fa4026"/>
    <p:sldId xmlns:r="http://schemas.openxmlformats.org/officeDocument/2006/relationships" id="261" r:id="R8b6329370c0b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e5493f7334ecd" /><Relationship Type="http://schemas.openxmlformats.org/officeDocument/2006/relationships/slide" Target="/ppt/slides/slide1.xml" Id="Rfc13e115c0684955" /><Relationship Type="http://schemas.openxmlformats.org/officeDocument/2006/relationships/slide" Target="/ppt/slides/slide2.xml" Id="Rdc2c273b01994910" /><Relationship Type="http://schemas.openxmlformats.org/officeDocument/2006/relationships/slide" Target="/ppt/slides/slide3.xml" Id="Raf7ccecef41b4fb4" /><Relationship Type="http://schemas.openxmlformats.org/officeDocument/2006/relationships/slide" Target="/ppt/slides/slide4.xml" Id="Rb3e0020dd5624c32" /><Relationship Type="http://schemas.openxmlformats.org/officeDocument/2006/relationships/slide" Target="/ppt/slides/slide5.xml" Id="R3e419a4710fa4026" /><Relationship Type="http://schemas.openxmlformats.org/officeDocument/2006/relationships/slide" Target="/ppt/slides/slide6.xml" Id="R8b6329370c0b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6629d390e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1c1d45dec4232" /><Relationship Type="http://schemas.openxmlformats.org/officeDocument/2006/relationships/theme" Target="/ppt/slideMasters/theme/theme1.xml" Id="Rb4e4b98ca699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1c1d45dec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6f46c896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7e3f58d2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0bb57db8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282140ad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41afd1730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63eec9e6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