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a1a18e2e1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e91990cf94cc7"/>
  </p:sldMasterIdLst>
  <p:sldIdLst>
    <p:sldId xmlns:r="http://schemas.openxmlformats.org/officeDocument/2006/relationships" id="256" r:id="R783c014893294b8e"/>
    <p:sldId xmlns:r="http://schemas.openxmlformats.org/officeDocument/2006/relationships" id="257" r:id="R9211e9221ede4fce"/>
    <p:sldId xmlns:r="http://schemas.openxmlformats.org/officeDocument/2006/relationships" id="258" r:id="R12ed2453b1b44a21"/>
    <p:sldId xmlns:r="http://schemas.openxmlformats.org/officeDocument/2006/relationships" id="259" r:id="R5a6e61b3d7964527"/>
    <p:sldId xmlns:r="http://schemas.openxmlformats.org/officeDocument/2006/relationships" id="260" r:id="R3bb9cb393ad4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e91990cf94cc7" /><Relationship Type="http://schemas.openxmlformats.org/officeDocument/2006/relationships/slide" Target="/ppt/slides/slide1.xml" Id="R783c014893294b8e" /><Relationship Type="http://schemas.openxmlformats.org/officeDocument/2006/relationships/slide" Target="/ppt/slides/slide2.xml" Id="R9211e9221ede4fce" /><Relationship Type="http://schemas.openxmlformats.org/officeDocument/2006/relationships/slide" Target="/ppt/slides/slide3.xml" Id="R12ed2453b1b44a21" /><Relationship Type="http://schemas.openxmlformats.org/officeDocument/2006/relationships/slide" Target="/ppt/slides/slide4.xml" Id="R5a6e61b3d7964527" /><Relationship Type="http://schemas.openxmlformats.org/officeDocument/2006/relationships/slide" Target="/ppt/slides/slide5.xml" Id="R3bb9cb393ad4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d37bb7adc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ec8f82f494d47" /><Relationship Type="http://schemas.openxmlformats.org/officeDocument/2006/relationships/theme" Target="/ppt/slideMasters/theme/theme1.xml" Id="R95509c5f41df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ec8f82f49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21e8f810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7a3ba6ff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73c6bc85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b47d6683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d9577e08e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