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1ca41a94e744c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9f7e7ca25ec4a48"/>
  </p:sldMasterIdLst>
  <p:sldIdLst>
    <p:sldId xmlns:r="http://schemas.openxmlformats.org/officeDocument/2006/relationships" id="256" r:id="Rf0590725209e4c13"/>
    <p:sldId xmlns:r="http://schemas.openxmlformats.org/officeDocument/2006/relationships" id="257" r:id="Rbae72d9100784307"/>
    <p:sldId xmlns:r="http://schemas.openxmlformats.org/officeDocument/2006/relationships" id="258" r:id="R11afcf2fdfaf4a16"/>
    <p:sldId xmlns:r="http://schemas.openxmlformats.org/officeDocument/2006/relationships" id="259" r:id="R24159ef27d1444e4"/>
    <p:sldId xmlns:r="http://schemas.openxmlformats.org/officeDocument/2006/relationships" id="260" r:id="R32507d61296c4875"/>
    <p:sldId xmlns:r="http://schemas.openxmlformats.org/officeDocument/2006/relationships" id="261" r:id="R566c9aac8b0c4d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f7e7ca25ec4a48" /><Relationship Type="http://schemas.openxmlformats.org/officeDocument/2006/relationships/slide" Target="/ppt/slides/slide1.xml" Id="Rf0590725209e4c13" /><Relationship Type="http://schemas.openxmlformats.org/officeDocument/2006/relationships/slide" Target="/ppt/slides/slide2.xml" Id="Rbae72d9100784307" /><Relationship Type="http://schemas.openxmlformats.org/officeDocument/2006/relationships/slide" Target="/ppt/slides/slide3.xml" Id="R11afcf2fdfaf4a16" /><Relationship Type="http://schemas.openxmlformats.org/officeDocument/2006/relationships/slide" Target="/ppt/slides/slide4.xml" Id="R24159ef27d1444e4" /><Relationship Type="http://schemas.openxmlformats.org/officeDocument/2006/relationships/slide" Target="/ppt/slides/slide5.xml" Id="R32507d61296c4875" /><Relationship Type="http://schemas.openxmlformats.org/officeDocument/2006/relationships/slide" Target="/ppt/slides/slide6.xml" Id="R566c9aac8b0c4d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292d54d53541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0925b34e54460d" /><Relationship Type="http://schemas.openxmlformats.org/officeDocument/2006/relationships/theme" Target="/ppt/slideMasters/theme/theme1.xml" Id="R16079ac62ba847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0925b34e5446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404bd41ff84e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25ec0cf9b143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904b9e8c0940a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8e53524ceb4a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6989e168aa41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1db0c0453740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OPDAL RENKOMPANI DA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OPDAL RENKOMPANI DA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OPDAL RENKOMPANI DA ble etablert [år] og holder til i Uvdal.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OPDAL RENKOMPANI DA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OPDAL RENKOMPANI DA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OPDAL RENKOMPANI DA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5 062 793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3 001 094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3 266 314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6 951 081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7 364 540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OPDAL RENKOMPANI DA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Nore og Uvdal Næringspark, Vestsidevegen 863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3632 Uvdal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post@opdalrenkompani.no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973 196 073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OPDAL RENKOMPANI DA</a:t>
            </a:r>
          </a:p>
        </p:txBody>
      </p:sp>
    </p:spTree>
  </p:cSld>
  <p:clrMapOvr>
    <a:masterClrMapping xmlns:a="http://schemas.openxmlformats.org/drawingml/2006/main"/>
  </p:clrMapOvr>
</p:sld>
</file>