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704c977d9d41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b6cdac0b7f4c72"/>
  </p:sldMasterIdLst>
  <p:sldIdLst>
    <p:sldId xmlns:r="http://schemas.openxmlformats.org/officeDocument/2006/relationships" id="256" r:id="Redea8deacbe44480"/>
    <p:sldId xmlns:r="http://schemas.openxmlformats.org/officeDocument/2006/relationships" id="257" r:id="R347a24cd0c6f491d"/>
    <p:sldId xmlns:r="http://schemas.openxmlformats.org/officeDocument/2006/relationships" id="258" r:id="Ra16ceefab7e34465"/>
    <p:sldId xmlns:r="http://schemas.openxmlformats.org/officeDocument/2006/relationships" id="259" r:id="Ra06c883fd12349f0"/>
    <p:sldId xmlns:r="http://schemas.openxmlformats.org/officeDocument/2006/relationships" id="260" r:id="R1a4ad8c84a2f4af1"/>
    <p:sldId xmlns:r="http://schemas.openxmlformats.org/officeDocument/2006/relationships" id="261" r:id="Rb9d649215340437d"/>
    <p:sldId xmlns:r="http://schemas.openxmlformats.org/officeDocument/2006/relationships" id="262" r:id="R4531c5849a884a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6cdac0b7f4c72" /><Relationship Type="http://schemas.openxmlformats.org/officeDocument/2006/relationships/slide" Target="/ppt/slides/slide1.xml" Id="Redea8deacbe44480" /><Relationship Type="http://schemas.openxmlformats.org/officeDocument/2006/relationships/slide" Target="/ppt/slides/slide2.xml" Id="R347a24cd0c6f491d" /><Relationship Type="http://schemas.openxmlformats.org/officeDocument/2006/relationships/slide" Target="/ppt/slides/slide3.xml" Id="Ra16ceefab7e34465" /><Relationship Type="http://schemas.openxmlformats.org/officeDocument/2006/relationships/slide" Target="/ppt/slides/slide4.xml" Id="Ra06c883fd12349f0" /><Relationship Type="http://schemas.openxmlformats.org/officeDocument/2006/relationships/slide" Target="/ppt/slides/slide5.xml" Id="R1a4ad8c84a2f4af1" /><Relationship Type="http://schemas.openxmlformats.org/officeDocument/2006/relationships/slide" Target="/ppt/slides/slide6.xml" Id="Rb9d649215340437d" /><Relationship Type="http://schemas.openxmlformats.org/officeDocument/2006/relationships/slide" Target="/ppt/slides/slide7.xml" Id="R4531c5849a884a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f5e1a551745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299fd5c724c89" /><Relationship Type="http://schemas.openxmlformats.org/officeDocument/2006/relationships/theme" Target="/ppt/slideMasters/theme/theme1.xml" Id="Rbde79083fdc34f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6299fd5c724c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6eb3677fa44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80dba8dfc4f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425d5faae47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0196342d44d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33c8f6e4344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8a8cd8d6848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165c475e346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BOREAL SJØ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SJØ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2 516 226 000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120 562 000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571 328 000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3 956 556 000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40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post@boreal.no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974 208 849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