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9d2baa828e4a1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55d9a7b0d64fda"/>
  </p:sldMasterIdLst>
  <p:sldIdLst>
    <p:sldId xmlns:r="http://schemas.openxmlformats.org/officeDocument/2006/relationships" id="256" r:id="Rf94039572d554e42"/>
    <p:sldId xmlns:r="http://schemas.openxmlformats.org/officeDocument/2006/relationships" id="257" r:id="R6e89fd9604ca4639"/>
    <p:sldId xmlns:r="http://schemas.openxmlformats.org/officeDocument/2006/relationships" id="258" r:id="Rbdd137e123944351"/>
    <p:sldId xmlns:r="http://schemas.openxmlformats.org/officeDocument/2006/relationships" id="259" r:id="R2c74bc04049642b0"/>
    <p:sldId xmlns:r="http://schemas.openxmlformats.org/officeDocument/2006/relationships" id="260" r:id="Rab47f8649cc143ac"/>
    <p:sldId xmlns:r="http://schemas.openxmlformats.org/officeDocument/2006/relationships" id="261" r:id="R2cfb1b5d42d946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55d9a7b0d64fda" /><Relationship Type="http://schemas.openxmlformats.org/officeDocument/2006/relationships/slide" Target="/ppt/slides/slide1.xml" Id="Rf94039572d554e42" /><Relationship Type="http://schemas.openxmlformats.org/officeDocument/2006/relationships/slide" Target="/ppt/slides/slide2.xml" Id="R6e89fd9604ca4639" /><Relationship Type="http://schemas.openxmlformats.org/officeDocument/2006/relationships/slide" Target="/ppt/slides/slide3.xml" Id="Rbdd137e123944351" /><Relationship Type="http://schemas.openxmlformats.org/officeDocument/2006/relationships/slide" Target="/ppt/slides/slide4.xml" Id="R2c74bc04049642b0" /><Relationship Type="http://schemas.openxmlformats.org/officeDocument/2006/relationships/slide" Target="/ppt/slides/slide5.xml" Id="Rab47f8649cc143ac" /><Relationship Type="http://schemas.openxmlformats.org/officeDocument/2006/relationships/slide" Target="/ppt/slides/slide6.xml" Id="R2cfb1b5d42d946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0be9a245764b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1b05f57af24e79" /><Relationship Type="http://schemas.openxmlformats.org/officeDocument/2006/relationships/theme" Target="/ppt/slideMasters/theme/theme1.xml" Id="Rffa99d5d9e994dc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f1b05f57af24e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b935f8e55344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98df729e18455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16d3a1f5ef4ea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e36523b66c49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54a26f81c0428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43f40034f840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 FOLKEHJELP HAUGALAND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FOLKEHJELP HAUGALAND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FOLKEHJELP HAUGALAND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FOLKEHJELP HAUGALAND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FOLKEHJELP HAUGALAND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FOLKEHJELP HAUGALAND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2 284 377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−307 909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101 050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9 380 326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9 599 402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FOLKEHJELP HAUGALAND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Karmsundgata 175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5522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72 73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nofo@online.no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974 259 966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FOLKEHJELP HAUGALAND</a:t>
            </a:r>
          </a:p>
        </p:txBody>
      </p:sp>
    </p:spTree>
  </p:cSld>
  <p:clrMapOvr>
    <a:masterClrMapping xmlns:a="http://schemas.openxmlformats.org/drawingml/2006/main"/>
  </p:clrMapOvr>
</p:sld>
</file>