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7f88aa56641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2ec9c679148d7"/>
  </p:sldMasterIdLst>
  <p:sldIdLst>
    <p:sldId xmlns:r="http://schemas.openxmlformats.org/officeDocument/2006/relationships" id="256" r:id="R8fc78b3dfd7641f3"/>
    <p:sldId xmlns:r="http://schemas.openxmlformats.org/officeDocument/2006/relationships" id="257" r:id="Re61fb4a0d1d94a68"/>
    <p:sldId xmlns:r="http://schemas.openxmlformats.org/officeDocument/2006/relationships" id="258" r:id="R819a1c4f1cfa4c00"/>
    <p:sldId xmlns:r="http://schemas.openxmlformats.org/officeDocument/2006/relationships" id="259" r:id="R73e73ed4c6fa4964"/>
    <p:sldId xmlns:r="http://schemas.openxmlformats.org/officeDocument/2006/relationships" id="260" r:id="R42380f0f39a94330"/>
    <p:sldId xmlns:r="http://schemas.openxmlformats.org/officeDocument/2006/relationships" id="261" r:id="R896221073dd74407"/>
    <p:sldId xmlns:r="http://schemas.openxmlformats.org/officeDocument/2006/relationships" id="262" r:id="Rf1f3fdc7f65a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2ec9c679148d7" /><Relationship Type="http://schemas.openxmlformats.org/officeDocument/2006/relationships/slide" Target="/ppt/slides/slide1.xml" Id="R8fc78b3dfd7641f3" /><Relationship Type="http://schemas.openxmlformats.org/officeDocument/2006/relationships/slide" Target="/ppt/slides/slide2.xml" Id="Re61fb4a0d1d94a68" /><Relationship Type="http://schemas.openxmlformats.org/officeDocument/2006/relationships/slide" Target="/ppt/slides/slide3.xml" Id="R819a1c4f1cfa4c00" /><Relationship Type="http://schemas.openxmlformats.org/officeDocument/2006/relationships/slide" Target="/ppt/slides/slide4.xml" Id="R73e73ed4c6fa4964" /><Relationship Type="http://schemas.openxmlformats.org/officeDocument/2006/relationships/slide" Target="/ppt/slides/slide5.xml" Id="R42380f0f39a94330" /><Relationship Type="http://schemas.openxmlformats.org/officeDocument/2006/relationships/slide" Target="/ppt/slides/slide6.xml" Id="R896221073dd74407" /><Relationship Type="http://schemas.openxmlformats.org/officeDocument/2006/relationships/slide" Target="/ppt/slides/slide7.xml" Id="Rf1f3fdc7f65a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007fc2a7ab46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72a2119fc4a6b" /><Relationship Type="http://schemas.openxmlformats.org/officeDocument/2006/relationships/theme" Target="/ppt/slideMasters/theme/theme1.xml" Id="R7faa7122ded940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72a2119fc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e42ef1814e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a26c93bb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1d8f3bdd449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133fb2fb84d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0af5d1dab45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f444618dc41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cde34cf0b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SIWCO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SIWCO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5 278 775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4 997 733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5 100 181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24 784 518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24 784 518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WIGBJØRN KINDERVÅG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Vista AS, Kontinentalvegen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974 359 081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SIWCO AS</a:t>
            </a:r>
          </a:p>
        </p:txBody>
      </p:sp>
    </p:spTree>
  </p:cSld>
  <p:clrMapOvr>
    <a:masterClrMapping xmlns:a="http://schemas.openxmlformats.org/drawingml/2006/main"/>
  </p:clrMapOvr>
</p:sld>
</file>