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e52530a6724c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237d97c3d46fe"/>
  </p:sldMasterIdLst>
  <p:sldIdLst>
    <p:sldId xmlns:r="http://schemas.openxmlformats.org/officeDocument/2006/relationships" id="256" r:id="R1308866800c34f5e"/>
    <p:sldId xmlns:r="http://schemas.openxmlformats.org/officeDocument/2006/relationships" id="257" r:id="Re83c33c3522d4dfa"/>
    <p:sldId xmlns:r="http://schemas.openxmlformats.org/officeDocument/2006/relationships" id="258" r:id="Rf107bfdb11f8413b"/>
    <p:sldId xmlns:r="http://schemas.openxmlformats.org/officeDocument/2006/relationships" id="259" r:id="Rb104c982c0064cbc"/>
    <p:sldId xmlns:r="http://schemas.openxmlformats.org/officeDocument/2006/relationships" id="260" r:id="R504dea97051f4a5e"/>
    <p:sldId xmlns:r="http://schemas.openxmlformats.org/officeDocument/2006/relationships" id="261" r:id="R79a4907b730c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237d97c3d46fe" /><Relationship Type="http://schemas.openxmlformats.org/officeDocument/2006/relationships/slide" Target="/ppt/slides/slide1.xml" Id="R1308866800c34f5e" /><Relationship Type="http://schemas.openxmlformats.org/officeDocument/2006/relationships/slide" Target="/ppt/slides/slide2.xml" Id="Re83c33c3522d4dfa" /><Relationship Type="http://schemas.openxmlformats.org/officeDocument/2006/relationships/slide" Target="/ppt/slides/slide3.xml" Id="Rf107bfdb11f8413b" /><Relationship Type="http://schemas.openxmlformats.org/officeDocument/2006/relationships/slide" Target="/ppt/slides/slide4.xml" Id="Rb104c982c0064cbc" /><Relationship Type="http://schemas.openxmlformats.org/officeDocument/2006/relationships/slide" Target="/ppt/slides/slide5.xml" Id="R504dea97051f4a5e" /><Relationship Type="http://schemas.openxmlformats.org/officeDocument/2006/relationships/slide" Target="/ppt/slides/slide6.xml" Id="R79a4907b730c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1fd9654ca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cc309f7014edb" /><Relationship Type="http://schemas.openxmlformats.org/officeDocument/2006/relationships/theme" Target="/ppt/slideMasters/theme/theme1.xml" Id="R258abbce6aba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fcc309f7014e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2765d2bad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355465ac9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f9806798b48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d6e7e285a43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de637dc2841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612c91f1c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 Per Serigstad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1 594 054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1 597 582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