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653d95572140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b586cb3a254a22"/>
  </p:sldMasterIdLst>
  <p:sldIdLst>
    <p:sldId xmlns:r="http://schemas.openxmlformats.org/officeDocument/2006/relationships" id="256" r:id="R61a94ada84df4267"/>
    <p:sldId xmlns:r="http://schemas.openxmlformats.org/officeDocument/2006/relationships" id="257" r:id="R63a7721b97ec478d"/>
    <p:sldId xmlns:r="http://schemas.openxmlformats.org/officeDocument/2006/relationships" id="258" r:id="R9e85d85489b749f3"/>
    <p:sldId xmlns:r="http://schemas.openxmlformats.org/officeDocument/2006/relationships" id="259" r:id="R4ffd3e59ac52494f"/>
    <p:sldId xmlns:r="http://schemas.openxmlformats.org/officeDocument/2006/relationships" id="260" r:id="Rf09bb238adb1491d"/>
    <p:sldId xmlns:r="http://schemas.openxmlformats.org/officeDocument/2006/relationships" id="261" r:id="Ra8ea61e63ae84d06"/>
    <p:sldId xmlns:r="http://schemas.openxmlformats.org/officeDocument/2006/relationships" id="262" r:id="R7589d3d8d6544a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b586cb3a254a22" /><Relationship Type="http://schemas.openxmlformats.org/officeDocument/2006/relationships/slide" Target="/ppt/slides/slide1.xml" Id="R61a94ada84df4267" /><Relationship Type="http://schemas.openxmlformats.org/officeDocument/2006/relationships/slide" Target="/ppt/slides/slide2.xml" Id="R63a7721b97ec478d" /><Relationship Type="http://schemas.openxmlformats.org/officeDocument/2006/relationships/slide" Target="/ppt/slides/slide3.xml" Id="R9e85d85489b749f3" /><Relationship Type="http://schemas.openxmlformats.org/officeDocument/2006/relationships/slide" Target="/ppt/slides/slide4.xml" Id="R4ffd3e59ac52494f" /><Relationship Type="http://schemas.openxmlformats.org/officeDocument/2006/relationships/slide" Target="/ppt/slides/slide5.xml" Id="Rf09bb238adb1491d" /><Relationship Type="http://schemas.openxmlformats.org/officeDocument/2006/relationships/slide" Target="/ppt/slides/slide6.xml" Id="Ra8ea61e63ae84d06" /><Relationship Type="http://schemas.openxmlformats.org/officeDocument/2006/relationships/slide" Target="/ppt/slides/slide7.xml" Id="R7589d3d8d6544a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4ddb9e00794a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249f02bf2f4e28" /><Relationship Type="http://schemas.openxmlformats.org/officeDocument/2006/relationships/theme" Target="/ppt/slideMasters/theme/theme1.xml" Id="Re07cb7724bef49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249f02bf2f4e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7ffb2c694746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3481453da4c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21b987f8c04c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ea69d00c744a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f0fecc38ec42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bb8c555b54d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46b135831448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GENERAL COMMUNICATION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GENERAL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GENERAL COMMUNICATION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GENERAL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GENERAL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GENERAL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475 073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1 817 039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30 312 305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31 819 661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GENERAL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FURULUND ROY WIDAR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GENERAL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Kullerød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3241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48 33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974 417 286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GENERAL COMMUNICATION AS</a:t>
            </a:r>
          </a:p>
        </p:txBody>
      </p:sp>
    </p:spTree>
  </p:cSld>
  <p:clrMapOvr>
    <a:masterClrMapping xmlns:a="http://schemas.openxmlformats.org/drawingml/2006/main"/>
  </p:clrMapOvr>
</p:sld>
</file>