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6ad101327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7487d1c1c49b7"/>
  </p:sldMasterIdLst>
  <p:sldIdLst>
    <p:sldId xmlns:r="http://schemas.openxmlformats.org/officeDocument/2006/relationships" id="256" r:id="R0a1c985d04034ae9"/>
    <p:sldId xmlns:r="http://schemas.openxmlformats.org/officeDocument/2006/relationships" id="257" r:id="R01e2d44344484236"/>
    <p:sldId xmlns:r="http://schemas.openxmlformats.org/officeDocument/2006/relationships" id="258" r:id="R8bea0e92a02e4ba0"/>
    <p:sldId xmlns:r="http://schemas.openxmlformats.org/officeDocument/2006/relationships" id="259" r:id="R6a44bce80ccd4a37"/>
    <p:sldId xmlns:r="http://schemas.openxmlformats.org/officeDocument/2006/relationships" id="260" r:id="R0c13d6bb0179440e"/>
    <p:sldId xmlns:r="http://schemas.openxmlformats.org/officeDocument/2006/relationships" id="261" r:id="R51d9da7d85ff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7487d1c1c49b7" /><Relationship Type="http://schemas.openxmlformats.org/officeDocument/2006/relationships/slide" Target="/ppt/slides/slide1.xml" Id="R0a1c985d04034ae9" /><Relationship Type="http://schemas.openxmlformats.org/officeDocument/2006/relationships/slide" Target="/ppt/slides/slide2.xml" Id="R01e2d44344484236" /><Relationship Type="http://schemas.openxmlformats.org/officeDocument/2006/relationships/slide" Target="/ppt/slides/slide3.xml" Id="R8bea0e92a02e4ba0" /><Relationship Type="http://schemas.openxmlformats.org/officeDocument/2006/relationships/slide" Target="/ppt/slides/slide4.xml" Id="R6a44bce80ccd4a37" /><Relationship Type="http://schemas.openxmlformats.org/officeDocument/2006/relationships/slide" Target="/ppt/slides/slide5.xml" Id="R0c13d6bb0179440e" /><Relationship Type="http://schemas.openxmlformats.org/officeDocument/2006/relationships/slide" Target="/ppt/slides/slide6.xml" Id="R51d9da7d85ff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d528956c2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7042a3ea4d22" /><Relationship Type="http://schemas.openxmlformats.org/officeDocument/2006/relationships/theme" Target="/ppt/slideMasters/theme/theme1.xml" Id="R264107f89779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67042a3ea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499fde69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9a3907a1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0db1167a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12df777a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cb183d04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76898da2f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