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67340a603947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a5460c57994949"/>
  </p:sldMasterIdLst>
  <p:sldIdLst>
    <p:sldId xmlns:r="http://schemas.openxmlformats.org/officeDocument/2006/relationships" id="256" r:id="Rb1f5703fdf084068"/>
    <p:sldId xmlns:r="http://schemas.openxmlformats.org/officeDocument/2006/relationships" id="257" r:id="R149c09670a6d4e79"/>
    <p:sldId xmlns:r="http://schemas.openxmlformats.org/officeDocument/2006/relationships" id="258" r:id="R3743a51c86d74510"/>
    <p:sldId xmlns:r="http://schemas.openxmlformats.org/officeDocument/2006/relationships" id="259" r:id="R28e51bd480e241f1"/>
    <p:sldId xmlns:r="http://schemas.openxmlformats.org/officeDocument/2006/relationships" id="260" r:id="R3c3e44cb55d94734"/>
    <p:sldId xmlns:r="http://schemas.openxmlformats.org/officeDocument/2006/relationships" id="261" r:id="Rc6168187fac94482"/>
    <p:sldId xmlns:r="http://schemas.openxmlformats.org/officeDocument/2006/relationships" id="262" r:id="Rd7ca5b6bc7b447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a5460c57994949" /><Relationship Type="http://schemas.openxmlformats.org/officeDocument/2006/relationships/slide" Target="/ppt/slides/slide1.xml" Id="Rb1f5703fdf084068" /><Relationship Type="http://schemas.openxmlformats.org/officeDocument/2006/relationships/slide" Target="/ppt/slides/slide2.xml" Id="R149c09670a6d4e79" /><Relationship Type="http://schemas.openxmlformats.org/officeDocument/2006/relationships/slide" Target="/ppt/slides/slide3.xml" Id="R3743a51c86d74510" /><Relationship Type="http://schemas.openxmlformats.org/officeDocument/2006/relationships/slide" Target="/ppt/slides/slide4.xml" Id="R28e51bd480e241f1" /><Relationship Type="http://schemas.openxmlformats.org/officeDocument/2006/relationships/slide" Target="/ppt/slides/slide5.xml" Id="R3c3e44cb55d94734" /><Relationship Type="http://schemas.openxmlformats.org/officeDocument/2006/relationships/slide" Target="/ppt/slides/slide6.xml" Id="Rc6168187fac94482" /><Relationship Type="http://schemas.openxmlformats.org/officeDocument/2006/relationships/slide" Target="/ppt/slides/slide7.xml" Id="Rd7ca5b6bc7b447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84161733b14a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00db6ffb848d0" /><Relationship Type="http://schemas.openxmlformats.org/officeDocument/2006/relationships/theme" Target="/ppt/slideMasters/theme/theme1.xml" Id="R0fad85c3154d4a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700db6ffb848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bde9fa4304b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a2deb9b2704c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f3ce64908148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c5c4887af745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a7fe67f1e049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0aac1e22049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35234a7a742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HABER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HABER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HABER NORGE AS ble etablert [år] og holder til i Løvenstad.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HABER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HABER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HABER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80 698 178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54 606 845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−12 650 855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100 544 026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728 414 775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HABER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HABER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HABER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Holts veg 16B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2006 Løvenstad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974 459 647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HABER NORGE AS</a:t>
            </a:r>
          </a:p>
        </p:txBody>
      </p:sp>
    </p:spTree>
  </p:cSld>
  <p:clrMapOvr>
    <a:masterClrMapping xmlns:a="http://schemas.openxmlformats.org/drawingml/2006/main"/>
  </p:clrMapOvr>
</p:sld>
</file>