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a1fc6f5ca046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105d3f28464d2e"/>
  </p:sldMasterIdLst>
  <p:sldIdLst>
    <p:sldId xmlns:r="http://schemas.openxmlformats.org/officeDocument/2006/relationships" id="256" r:id="R1df66e1928af42bb"/>
    <p:sldId xmlns:r="http://schemas.openxmlformats.org/officeDocument/2006/relationships" id="257" r:id="Rcf3d1d9fb4714bdd"/>
    <p:sldId xmlns:r="http://schemas.openxmlformats.org/officeDocument/2006/relationships" id="258" r:id="R088797d430ca45ff"/>
    <p:sldId xmlns:r="http://schemas.openxmlformats.org/officeDocument/2006/relationships" id="259" r:id="Rbfcff35a50a243f2"/>
    <p:sldId xmlns:r="http://schemas.openxmlformats.org/officeDocument/2006/relationships" id="260" r:id="R670974198bc24a2b"/>
    <p:sldId xmlns:r="http://schemas.openxmlformats.org/officeDocument/2006/relationships" id="261" r:id="Rb1bb363fdddd47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105d3f28464d2e" /><Relationship Type="http://schemas.openxmlformats.org/officeDocument/2006/relationships/slide" Target="/ppt/slides/slide1.xml" Id="R1df66e1928af42bb" /><Relationship Type="http://schemas.openxmlformats.org/officeDocument/2006/relationships/slide" Target="/ppt/slides/slide2.xml" Id="Rcf3d1d9fb4714bdd" /><Relationship Type="http://schemas.openxmlformats.org/officeDocument/2006/relationships/slide" Target="/ppt/slides/slide3.xml" Id="R088797d430ca45ff" /><Relationship Type="http://schemas.openxmlformats.org/officeDocument/2006/relationships/slide" Target="/ppt/slides/slide4.xml" Id="Rbfcff35a50a243f2" /><Relationship Type="http://schemas.openxmlformats.org/officeDocument/2006/relationships/slide" Target="/ppt/slides/slide5.xml" Id="R670974198bc24a2b" /><Relationship Type="http://schemas.openxmlformats.org/officeDocument/2006/relationships/slide" Target="/ppt/slides/slide6.xml" Id="Rb1bb363fdddd47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cca24831f04a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27b806c5e4278" /><Relationship Type="http://schemas.openxmlformats.org/officeDocument/2006/relationships/theme" Target="/ppt/slideMasters/theme/theme1.xml" Id="Rb93725acc41348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127b806c5e42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f0917ed9d41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a74f7f4e04d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2f5a52b1e44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c7a65823040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8bea2b70848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6cb8a0d9d49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QUALITY HOTEL AUGUSTIN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54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hotel-augustin@hotel-augustin.no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974 461 447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