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95801a873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9598b988945dc"/>
  </p:sldMasterIdLst>
  <p:sldIdLst>
    <p:sldId xmlns:r="http://schemas.openxmlformats.org/officeDocument/2006/relationships" id="256" r:id="R03e602fde7f74b0c"/>
    <p:sldId xmlns:r="http://schemas.openxmlformats.org/officeDocument/2006/relationships" id="257" r:id="R1c59b0b534514dda"/>
    <p:sldId xmlns:r="http://schemas.openxmlformats.org/officeDocument/2006/relationships" id="258" r:id="R5fe255237f734b80"/>
    <p:sldId xmlns:r="http://schemas.openxmlformats.org/officeDocument/2006/relationships" id="259" r:id="R9ed9337059c74d11"/>
    <p:sldId xmlns:r="http://schemas.openxmlformats.org/officeDocument/2006/relationships" id="260" r:id="R3e96bb01465544da"/>
    <p:sldId xmlns:r="http://schemas.openxmlformats.org/officeDocument/2006/relationships" id="261" r:id="R019f586c83f448cc"/>
    <p:sldId xmlns:r="http://schemas.openxmlformats.org/officeDocument/2006/relationships" id="262" r:id="R2d92cb5b07c1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9598b988945dc" /><Relationship Type="http://schemas.openxmlformats.org/officeDocument/2006/relationships/slide" Target="/ppt/slides/slide1.xml" Id="R03e602fde7f74b0c" /><Relationship Type="http://schemas.openxmlformats.org/officeDocument/2006/relationships/slide" Target="/ppt/slides/slide2.xml" Id="R1c59b0b534514dda" /><Relationship Type="http://schemas.openxmlformats.org/officeDocument/2006/relationships/slide" Target="/ppt/slides/slide3.xml" Id="R5fe255237f734b80" /><Relationship Type="http://schemas.openxmlformats.org/officeDocument/2006/relationships/slide" Target="/ppt/slides/slide4.xml" Id="R9ed9337059c74d11" /><Relationship Type="http://schemas.openxmlformats.org/officeDocument/2006/relationships/slide" Target="/ppt/slides/slide5.xml" Id="R3e96bb01465544da" /><Relationship Type="http://schemas.openxmlformats.org/officeDocument/2006/relationships/slide" Target="/ppt/slides/slide6.xml" Id="R019f586c83f448cc" /><Relationship Type="http://schemas.openxmlformats.org/officeDocument/2006/relationships/slide" Target="/ppt/slides/slide7.xml" Id="R2d92cb5b07c1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23982167f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1174cfdd542bf" /><Relationship Type="http://schemas.openxmlformats.org/officeDocument/2006/relationships/theme" Target="/ppt/slideMasters/theme/theme1.xml" Id="Rbeb51322a49e48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1174cfdd5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fa9cfcfae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e6ddcacd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8247b2030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cf866e714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aa65ac492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f76c126d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62ba53fd9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